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6" r:id="rId4"/>
    <p:sldId id="261" r:id="rId5"/>
    <p:sldId id="276" r:id="rId6"/>
    <p:sldId id="275" r:id="rId7"/>
    <p:sldId id="267" r:id="rId8"/>
    <p:sldId id="260" r:id="rId9"/>
    <p:sldId id="265" r:id="rId10"/>
    <p:sldId id="269" r:id="rId11"/>
    <p:sldId id="274" r:id="rId12"/>
  </p:sldIdLst>
  <p:sldSz cx="12192000" cy="6858000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A3C8"/>
    <a:srgbClr val="1E687D"/>
    <a:srgbClr val="289FC1"/>
    <a:srgbClr val="99EDF3"/>
    <a:srgbClr val="943634"/>
    <a:srgbClr val="365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3" autoAdjust="0"/>
    <p:restoredTop sz="94286" autoAdjust="0"/>
  </p:normalViewPr>
  <p:slideViewPr>
    <p:cSldViewPr>
      <p:cViewPr varScale="1">
        <p:scale>
          <a:sx n="74" d="100"/>
          <a:sy n="74" d="100"/>
        </p:scale>
        <p:origin x="12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18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408" y="84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C62C62-F88B-42D3-8622-BF613F2EC51D}" type="doc">
      <dgm:prSet loTypeId="urn:microsoft.com/office/officeart/2008/layout/NameandTitleOrganizational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09B0E8-F666-421F-A100-BD81D14127AF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MANAŽER </a:t>
          </a:r>
          <a:r>
            <a:rPr lang="cs-CZ" sz="2000" b="0" dirty="0" smtClean="0">
              <a:solidFill>
                <a:schemeClr val="tx1"/>
              </a:solidFill>
            </a:rPr>
            <a:t>PROJEKTU</a:t>
          </a:r>
          <a:endParaRPr lang="cs-CZ" sz="2000" b="0" dirty="0">
            <a:solidFill>
              <a:schemeClr val="tx1"/>
            </a:solidFill>
          </a:endParaRPr>
        </a:p>
      </dgm:t>
    </dgm:pt>
    <dgm:pt modelId="{077A5C3C-1AC7-420B-A321-FD82EE49513F}" type="parTrans" cxnId="{8A2D7782-3BF2-44E2-B34D-28685D918042}">
      <dgm:prSet/>
      <dgm:spPr/>
      <dgm:t>
        <a:bodyPr/>
        <a:lstStyle/>
        <a:p>
          <a:endParaRPr lang="cs-CZ"/>
        </a:p>
      </dgm:t>
    </dgm:pt>
    <dgm:pt modelId="{680A6D85-A9DB-44FA-995B-EE834A8156F8}" type="sibTrans" cxnId="{8A2D7782-3BF2-44E2-B34D-28685D918042}">
      <dgm:prSet/>
      <dgm:spPr/>
      <dgm:t>
        <a:bodyPr/>
        <a:lstStyle/>
        <a:p>
          <a:endParaRPr lang="cs-CZ"/>
        </a:p>
      </dgm:t>
    </dgm:pt>
    <dgm:pt modelId="{37308673-B87E-4715-B63B-39E67BC9824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KORDINÁTOR</a:t>
          </a:r>
          <a:r>
            <a:rPr lang="cs-CZ" sz="2000" b="0" dirty="0" smtClean="0">
              <a:solidFill>
                <a:schemeClr val="tx1"/>
              </a:solidFill>
            </a:rPr>
            <a:t> PROJEKTU</a:t>
          </a:r>
        </a:p>
      </dgm:t>
    </dgm:pt>
    <dgm:pt modelId="{F828F3C8-DE47-409D-93A7-5850BCE4D039}" type="parTrans" cxnId="{4F0259A2-6FED-4980-A813-AAE3F9235828}">
      <dgm:prSet/>
      <dgm:spPr/>
      <dgm:t>
        <a:bodyPr/>
        <a:lstStyle/>
        <a:p>
          <a:endParaRPr lang="cs-CZ"/>
        </a:p>
      </dgm:t>
    </dgm:pt>
    <dgm:pt modelId="{E76E497B-71E1-4AE6-A751-0D20F5A4EC49}" type="sibTrans" cxnId="{4F0259A2-6FED-4980-A813-AAE3F9235828}">
      <dgm:prSet/>
      <dgm:spPr/>
      <dgm:t>
        <a:bodyPr/>
        <a:lstStyle/>
        <a:p>
          <a:endParaRPr lang="cs-CZ"/>
        </a:p>
      </dgm:t>
    </dgm:pt>
    <dgm:pt modelId="{A30DF84D-5CD2-4B27-96F6-38E047D1A593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REŽISÉR</a:t>
          </a:r>
        </a:p>
      </dgm:t>
    </dgm:pt>
    <dgm:pt modelId="{76AB9BA9-3B7E-48F0-96DF-97946AD63A4F}" type="parTrans" cxnId="{B7789990-91A7-4992-84C5-CE9C55524D39}">
      <dgm:prSet/>
      <dgm:spPr/>
      <dgm:t>
        <a:bodyPr/>
        <a:lstStyle/>
        <a:p>
          <a:endParaRPr lang="cs-CZ"/>
        </a:p>
      </dgm:t>
    </dgm:pt>
    <dgm:pt modelId="{392DD338-F01D-4B27-90EB-54A8F2DED8D7}" type="sibTrans" cxnId="{B7789990-91A7-4992-84C5-CE9C55524D39}">
      <dgm:prSet/>
      <dgm:spPr/>
      <dgm:t>
        <a:bodyPr/>
        <a:lstStyle/>
        <a:p>
          <a:endParaRPr lang="cs-CZ"/>
        </a:p>
      </dgm:t>
    </dgm:pt>
    <dgm:pt modelId="{3091079A-B991-4B1F-A8FA-CCD8317BB51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KAMERAMAN</a:t>
          </a:r>
          <a:r>
            <a:rPr lang="cs-CZ" sz="2000" b="0" dirty="0" smtClean="0">
              <a:solidFill>
                <a:schemeClr val="tx1"/>
              </a:solidFill>
            </a:rPr>
            <a:t>-STŘIHAČ</a:t>
          </a:r>
        </a:p>
      </dgm:t>
    </dgm:pt>
    <dgm:pt modelId="{4FE7356C-E78A-4BFE-A649-3A352970D578}" type="parTrans" cxnId="{D5593277-9E42-4221-A5B4-8DA05482F15C}">
      <dgm:prSet/>
      <dgm:spPr/>
      <dgm:t>
        <a:bodyPr/>
        <a:lstStyle/>
        <a:p>
          <a:endParaRPr lang="cs-CZ"/>
        </a:p>
      </dgm:t>
    </dgm:pt>
    <dgm:pt modelId="{44AECDFF-7182-4DF1-A1AD-6F8842E81F28}" type="sibTrans" cxnId="{D5593277-9E42-4221-A5B4-8DA05482F15C}">
      <dgm:prSet/>
      <dgm:spPr/>
      <dgm:t>
        <a:bodyPr/>
        <a:lstStyle/>
        <a:p>
          <a:endParaRPr lang="cs-CZ"/>
        </a:p>
      </dgm:t>
    </dgm:pt>
    <dgm:pt modelId="{AA91157F-F3D9-4462-93B7-C786B124087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TUTOR </a:t>
          </a:r>
          <a:r>
            <a:rPr lang="cs-CZ" sz="2000" b="0" dirty="0" smtClean="0">
              <a:solidFill>
                <a:schemeClr val="tx1"/>
              </a:solidFill>
            </a:rPr>
            <a:t>E-KURZŮ</a:t>
          </a:r>
        </a:p>
      </dgm:t>
    </dgm:pt>
    <dgm:pt modelId="{6CA7CAF4-DFBC-4505-BF2A-3963D03BE9E4}" type="parTrans" cxnId="{C6BF5C81-93DE-4916-8ECB-CA0A230B027B}">
      <dgm:prSet/>
      <dgm:spPr/>
      <dgm:t>
        <a:bodyPr/>
        <a:lstStyle/>
        <a:p>
          <a:endParaRPr lang="cs-CZ"/>
        </a:p>
      </dgm:t>
    </dgm:pt>
    <dgm:pt modelId="{C620C73C-C4CA-4FDD-8074-DED1E9FD1E42}" type="sibTrans" cxnId="{C6BF5C81-93DE-4916-8ECB-CA0A230B027B}">
      <dgm:prSet/>
      <dgm:spPr/>
      <dgm:t>
        <a:bodyPr/>
        <a:lstStyle/>
        <a:p>
          <a:endParaRPr lang="cs-CZ"/>
        </a:p>
      </dgm:t>
    </dgm:pt>
    <dgm:pt modelId="{F32BF0D3-1976-4B97-8428-4373F4A6BA90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ANIMÁTOR</a:t>
          </a:r>
        </a:p>
      </dgm:t>
    </dgm:pt>
    <dgm:pt modelId="{1C35713A-B595-4258-B5D7-F6DA2F032C11}" type="parTrans" cxnId="{2F459D8D-E88A-4F2B-AFD8-3D4810F53230}">
      <dgm:prSet/>
      <dgm:spPr/>
      <dgm:t>
        <a:bodyPr/>
        <a:lstStyle/>
        <a:p>
          <a:endParaRPr lang="cs-CZ"/>
        </a:p>
      </dgm:t>
    </dgm:pt>
    <dgm:pt modelId="{E47AC76A-0864-4F1E-A8C1-147F2DC88CB8}" type="sibTrans" cxnId="{2F459D8D-E88A-4F2B-AFD8-3D4810F53230}">
      <dgm:prSet/>
      <dgm:spPr/>
      <dgm:t>
        <a:bodyPr/>
        <a:lstStyle/>
        <a:p>
          <a:endParaRPr lang="cs-CZ"/>
        </a:p>
      </dgm:t>
    </dgm:pt>
    <dgm:pt modelId="{6B1995B4-17EA-4E81-AE4B-EA85BC1F61B2}" type="pres">
      <dgm:prSet presAssocID="{FBC62C62-F88B-42D3-8622-BF613F2EC5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36791BD-AFE2-40B4-ABD4-5141FCE9F508}" type="pres">
      <dgm:prSet presAssocID="{8009B0E8-F666-421F-A100-BD81D14127AF}" presName="hierRoot1" presStyleCnt="0">
        <dgm:presLayoutVars>
          <dgm:hierBranch val="init"/>
        </dgm:presLayoutVars>
      </dgm:prSet>
      <dgm:spPr/>
    </dgm:pt>
    <dgm:pt modelId="{01FEFE43-3434-41D2-8748-7BDAB67D3AC3}" type="pres">
      <dgm:prSet presAssocID="{8009B0E8-F666-421F-A100-BD81D14127AF}" presName="rootComposite1" presStyleCnt="0"/>
      <dgm:spPr/>
    </dgm:pt>
    <dgm:pt modelId="{172B735A-6D17-4935-9DFC-BB999C46923A}" type="pres">
      <dgm:prSet presAssocID="{8009B0E8-F666-421F-A100-BD81D14127AF}" presName="rootText1" presStyleLbl="node0" presStyleIdx="0" presStyleCnt="1" custScaleX="567665" custScaleY="81370" custLinFactNeighborX="-7181" custLinFactNeighborY="-4544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E3B1CED3-F1E8-47F4-8320-C316622F92A8}" type="pres">
      <dgm:prSet presAssocID="{8009B0E8-F666-421F-A100-BD81D14127AF}" presName="titleText1" presStyleLbl="fgAcc0" presStyleIdx="0" presStyleCnt="1" custLinFactX="100000" custLinFactNeighborX="147495" custLinFactNeighborY="-3002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75622E1-1A2A-434A-A35F-C90075E808BD}" type="pres">
      <dgm:prSet presAssocID="{8009B0E8-F666-421F-A100-BD81D14127AF}" presName="rootConnector1" presStyleLbl="node1" presStyleIdx="0" presStyleCnt="5"/>
      <dgm:spPr/>
      <dgm:t>
        <a:bodyPr/>
        <a:lstStyle/>
        <a:p>
          <a:endParaRPr lang="cs-CZ"/>
        </a:p>
      </dgm:t>
    </dgm:pt>
    <dgm:pt modelId="{D7C28383-4C18-48E3-9026-7F5B2FBE2B0A}" type="pres">
      <dgm:prSet presAssocID="{8009B0E8-F666-421F-A100-BD81D14127AF}" presName="hierChild2" presStyleCnt="0"/>
      <dgm:spPr/>
    </dgm:pt>
    <dgm:pt modelId="{A996213A-0851-40E8-B791-98CF8A512177}" type="pres">
      <dgm:prSet presAssocID="{F828F3C8-DE47-409D-93A7-5850BCE4D039}" presName="Name37" presStyleLbl="parChTrans1D2" presStyleIdx="0" presStyleCnt="1"/>
      <dgm:spPr/>
      <dgm:t>
        <a:bodyPr/>
        <a:lstStyle/>
        <a:p>
          <a:endParaRPr lang="cs-CZ"/>
        </a:p>
      </dgm:t>
    </dgm:pt>
    <dgm:pt modelId="{5529A5E2-23CE-422E-80F8-490BAE4443EE}" type="pres">
      <dgm:prSet presAssocID="{37308673-B87E-4715-B63B-39E67BC9824B}" presName="hierRoot2" presStyleCnt="0">
        <dgm:presLayoutVars>
          <dgm:hierBranch val="init"/>
        </dgm:presLayoutVars>
      </dgm:prSet>
      <dgm:spPr/>
    </dgm:pt>
    <dgm:pt modelId="{85465D21-EE11-48E2-B32C-3316D448DE8A}" type="pres">
      <dgm:prSet presAssocID="{37308673-B87E-4715-B63B-39E67BC9824B}" presName="rootComposite" presStyleCnt="0"/>
      <dgm:spPr/>
    </dgm:pt>
    <dgm:pt modelId="{0D36DF6F-07D6-4D91-A6F1-9235F294A11C}" type="pres">
      <dgm:prSet presAssocID="{37308673-B87E-4715-B63B-39E67BC9824B}" presName="rootText" presStyleLbl="node1" presStyleIdx="0" presStyleCnt="5" custScaleX="567665" custScaleY="79986" custLinFactNeighborX="-822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5F126430-C38C-4972-98E7-A46A0CACCF0C}" type="pres">
      <dgm:prSet presAssocID="{37308673-B87E-4715-B63B-39E67BC9824B}" presName="titleText2" presStyleLbl="fgAcc1" presStyleIdx="0" presStyleCnt="5" custLinFactX="100000" custLinFactNeighborX="147495" custLinFactNeighborY="-3723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A07AFA1-7B16-4A4C-8BB6-DB9773D857B2}" type="pres">
      <dgm:prSet presAssocID="{37308673-B87E-4715-B63B-39E67BC9824B}" presName="rootConnector" presStyleLbl="node2" presStyleIdx="0" presStyleCnt="0"/>
      <dgm:spPr/>
      <dgm:t>
        <a:bodyPr/>
        <a:lstStyle/>
        <a:p>
          <a:endParaRPr lang="cs-CZ"/>
        </a:p>
      </dgm:t>
    </dgm:pt>
    <dgm:pt modelId="{11009056-AB72-4D09-BE89-C43C9650820E}" type="pres">
      <dgm:prSet presAssocID="{37308673-B87E-4715-B63B-39E67BC9824B}" presName="hierChild4" presStyleCnt="0"/>
      <dgm:spPr/>
    </dgm:pt>
    <dgm:pt modelId="{173EC915-51CE-462B-94F7-49E481B3096B}" type="pres">
      <dgm:prSet presAssocID="{76AB9BA9-3B7E-48F0-96DF-97946AD63A4F}" presName="Name37" presStyleLbl="parChTrans1D3" presStyleIdx="0" presStyleCnt="1"/>
      <dgm:spPr/>
      <dgm:t>
        <a:bodyPr/>
        <a:lstStyle/>
        <a:p>
          <a:endParaRPr lang="cs-CZ"/>
        </a:p>
      </dgm:t>
    </dgm:pt>
    <dgm:pt modelId="{13BC2DC9-7DD1-42D3-AC18-A9D4205E14A9}" type="pres">
      <dgm:prSet presAssocID="{A30DF84D-5CD2-4B27-96F6-38E047D1A593}" presName="hierRoot2" presStyleCnt="0">
        <dgm:presLayoutVars>
          <dgm:hierBranch val="init"/>
        </dgm:presLayoutVars>
      </dgm:prSet>
      <dgm:spPr/>
    </dgm:pt>
    <dgm:pt modelId="{A0B47CE8-160F-4870-95D2-19F5388FB62B}" type="pres">
      <dgm:prSet presAssocID="{A30DF84D-5CD2-4B27-96F6-38E047D1A593}" presName="rootComposite" presStyleCnt="0"/>
      <dgm:spPr/>
    </dgm:pt>
    <dgm:pt modelId="{02A2BE59-90D2-4A7C-B632-3BFF90E657EA}" type="pres">
      <dgm:prSet presAssocID="{A30DF84D-5CD2-4B27-96F6-38E047D1A593}" presName="rootText" presStyleLbl="node1" presStyleIdx="1" presStyleCnt="5" custScaleX="567665" custScaleY="78648" custLinFactNeighborX="-8188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26C4A92A-D6D0-4FDD-9DE8-EAEF21EE8964}" type="pres">
      <dgm:prSet presAssocID="{A30DF84D-5CD2-4B27-96F6-38E047D1A593}" presName="titleText2" presStyleLbl="fgAcc1" presStyleIdx="1" presStyleCnt="5" custLinFactX="100000" custLinFactNeighborX="147495" custLinFactNeighborY="-4641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2055FA1-892D-4328-A51F-B908625D4EBD}" type="pres">
      <dgm:prSet presAssocID="{A30DF84D-5CD2-4B27-96F6-38E047D1A593}" presName="rootConnector" presStyleLbl="node3" presStyleIdx="0" presStyleCnt="0"/>
      <dgm:spPr/>
      <dgm:t>
        <a:bodyPr/>
        <a:lstStyle/>
        <a:p>
          <a:endParaRPr lang="cs-CZ"/>
        </a:p>
      </dgm:t>
    </dgm:pt>
    <dgm:pt modelId="{F2227F61-ED00-4CF7-9727-A76A6EEB4F31}" type="pres">
      <dgm:prSet presAssocID="{A30DF84D-5CD2-4B27-96F6-38E047D1A593}" presName="hierChild4" presStyleCnt="0"/>
      <dgm:spPr/>
    </dgm:pt>
    <dgm:pt modelId="{BA7E9DAD-3429-4AE3-ACBE-AFBAFBDBC6F2}" type="pres">
      <dgm:prSet presAssocID="{4FE7356C-E78A-4BFE-A649-3A352970D578}" presName="Name37" presStyleLbl="parChTrans1D4" presStyleIdx="0" presStyleCnt="3"/>
      <dgm:spPr/>
      <dgm:t>
        <a:bodyPr/>
        <a:lstStyle/>
        <a:p>
          <a:endParaRPr lang="cs-CZ"/>
        </a:p>
      </dgm:t>
    </dgm:pt>
    <dgm:pt modelId="{6E4D670F-7EAF-4538-ABF4-154DAFCA3F7B}" type="pres">
      <dgm:prSet presAssocID="{3091079A-B991-4B1F-A8FA-CCD8317BB51B}" presName="hierRoot2" presStyleCnt="0">
        <dgm:presLayoutVars>
          <dgm:hierBranch val="init"/>
        </dgm:presLayoutVars>
      </dgm:prSet>
      <dgm:spPr/>
    </dgm:pt>
    <dgm:pt modelId="{4C22DCAA-61DE-47CC-9C4E-B51E56F8B214}" type="pres">
      <dgm:prSet presAssocID="{3091079A-B991-4B1F-A8FA-CCD8317BB51B}" presName="rootComposite" presStyleCnt="0"/>
      <dgm:spPr/>
    </dgm:pt>
    <dgm:pt modelId="{6DC4C20E-9687-4B43-B6A1-DA2E6AA48474}" type="pres">
      <dgm:prSet presAssocID="{3091079A-B991-4B1F-A8FA-CCD8317BB51B}" presName="rootText" presStyleLbl="node1" presStyleIdx="2" presStyleCnt="5" custScaleX="176172" custScaleY="77101" custLinFactNeighborX="-360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CB40AF25-1B62-4FE9-870E-CE82A1C8103A}" type="pres">
      <dgm:prSet presAssocID="{3091079A-B991-4B1F-A8FA-CCD8317BB51B}" presName="titleText2" presStyleLbl="fgAcc1" presStyleIdx="2" presStyleCnt="5" custLinFactNeighborX="34021" custLinFactNeighborY="-3322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54C6BDE-8D66-4E27-87D1-94860B7693EF}" type="pres">
      <dgm:prSet presAssocID="{3091079A-B991-4B1F-A8FA-CCD8317BB51B}" presName="rootConnector" presStyleLbl="node4" presStyleIdx="0" presStyleCnt="0"/>
      <dgm:spPr/>
      <dgm:t>
        <a:bodyPr/>
        <a:lstStyle/>
        <a:p>
          <a:endParaRPr lang="cs-CZ"/>
        </a:p>
      </dgm:t>
    </dgm:pt>
    <dgm:pt modelId="{1C81744B-F063-46B1-A65A-5327090DC155}" type="pres">
      <dgm:prSet presAssocID="{3091079A-B991-4B1F-A8FA-CCD8317BB51B}" presName="hierChild4" presStyleCnt="0"/>
      <dgm:spPr/>
    </dgm:pt>
    <dgm:pt modelId="{4C5A3FB3-F976-4DA7-847E-93CBF5874BD5}" type="pres">
      <dgm:prSet presAssocID="{3091079A-B991-4B1F-A8FA-CCD8317BB51B}" presName="hierChild5" presStyleCnt="0"/>
      <dgm:spPr/>
    </dgm:pt>
    <dgm:pt modelId="{2825E912-BF78-4226-B7D5-BC52AD8FFF3C}" type="pres">
      <dgm:prSet presAssocID="{1C35713A-B595-4258-B5D7-F6DA2F032C11}" presName="Name37" presStyleLbl="parChTrans1D4" presStyleIdx="1" presStyleCnt="3"/>
      <dgm:spPr/>
      <dgm:t>
        <a:bodyPr/>
        <a:lstStyle/>
        <a:p>
          <a:endParaRPr lang="cs-CZ"/>
        </a:p>
      </dgm:t>
    </dgm:pt>
    <dgm:pt modelId="{E104D2D3-DC2E-4B33-A3FB-16290D54C0EA}" type="pres">
      <dgm:prSet presAssocID="{F32BF0D3-1976-4B97-8428-4373F4A6BA90}" presName="hierRoot2" presStyleCnt="0">
        <dgm:presLayoutVars>
          <dgm:hierBranch val="init"/>
        </dgm:presLayoutVars>
      </dgm:prSet>
      <dgm:spPr/>
    </dgm:pt>
    <dgm:pt modelId="{EE32DAA8-513A-447B-AFD7-97631A90F789}" type="pres">
      <dgm:prSet presAssocID="{F32BF0D3-1976-4B97-8428-4373F4A6BA90}" presName="rootComposite" presStyleCnt="0"/>
      <dgm:spPr/>
    </dgm:pt>
    <dgm:pt modelId="{2608453B-BDDD-41E4-A728-384C3707F9EF}" type="pres">
      <dgm:prSet presAssocID="{F32BF0D3-1976-4B97-8428-4373F4A6BA90}" presName="rootText" presStyleLbl="node1" presStyleIdx="3" presStyleCnt="5" custScaleX="176172" custScaleY="77101" custLinFactNeighborX="-9199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1040697B-3D00-4F21-941D-46B64427CFEE}" type="pres">
      <dgm:prSet presAssocID="{F32BF0D3-1976-4B97-8428-4373F4A6BA90}" presName="titleText2" presStyleLbl="fgAcc1" presStyleIdx="3" presStyleCnt="5" custLinFactNeighborX="27800" custLinFactNeighborY="-3322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CCCA036-0450-419E-8225-08CCA54C1DA4}" type="pres">
      <dgm:prSet presAssocID="{F32BF0D3-1976-4B97-8428-4373F4A6BA90}" presName="rootConnector" presStyleLbl="node4" presStyleIdx="0" presStyleCnt="0"/>
      <dgm:spPr/>
      <dgm:t>
        <a:bodyPr/>
        <a:lstStyle/>
        <a:p>
          <a:endParaRPr lang="cs-CZ"/>
        </a:p>
      </dgm:t>
    </dgm:pt>
    <dgm:pt modelId="{2BAAA08D-7207-40DA-9752-119B05F87CB6}" type="pres">
      <dgm:prSet presAssocID="{F32BF0D3-1976-4B97-8428-4373F4A6BA90}" presName="hierChild4" presStyleCnt="0"/>
      <dgm:spPr/>
    </dgm:pt>
    <dgm:pt modelId="{37E3A801-AFD6-4872-A559-918C5461EC38}" type="pres">
      <dgm:prSet presAssocID="{F32BF0D3-1976-4B97-8428-4373F4A6BA90}" presName="hierChild5" presStyleCnt="0"/>
      <dgm:spPr/>
    </dgm:pt>
    <dgm:pt modelId="{03AA30DB-E914-464C-8E47-0CD66841A732}" type="pres">
      <dgm:prSet presAssocID="{6CA7CAF4-DFBC-4505-BF2A-3963D03BE9E4}" presName="Name37" presStyleLbl="parChTrans1D4" presStyleIdx="2" presStyleCnt="3"/>
      <dgm:spPr/>
      <dgm:t>
        <a:bodyPr/>
        <a:lstStyle/>
        <a:p>
          <a:endParaRPr lang="cs-CZ"/>
        </a:p>
      </dgm:t>
    </dgm:pt>
    <dgm:pt modelId="{67FEEB5F-E6E5-429A-9868-5DD08240E37C}" type="pres">
      <dgm:prSet presAssocID="{AA91157F-F3D9-4462-93B7-C786B124087D}" presName="hierRoot2" presStyleCnt="0">
        <dgm:presLayoutVars>
          <dgm:hierBranch val="init"/>
        </dgm:presLayoutVars>
      </dgm:prSet>
      <dgm:spPr/>
    </dgm:pt>
    <dgm:pt modelId="{074781E8-86FD-423E-B11F-9DFD855F7153}" type="pres">
      <dgm:prSet presAssocID="{AA91157F-F3D9-4462-93B7-C786B124087D}" presName="rootComposite" presStyleCnt="0"/>
      <dgm:spPr/>
    </dgm:pt>
    <dgm:pt modelId="{BD5ACBBD-153B-4B45-AF42-BC9F411A8DBB}" type="pres">
      <dgm:prSet presAssocID="{AA91157F-F3D9-4462-93B7-C786B124087D}" presName="rootText" presStyleLbl="node1" presStyleIdx="4" presStyleCnt="5" custScaleX="176172" custScaleY="77101" custLinFactNeighborX="-14798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141800F5-5905-4C99-8DDA-65FE10672145}" type="pres">
      <dgm:prSet presAssocID="{AA91157F-F3D9-4462-93B7-C786B124087D}" presName="titleText2" presStyleLbl="fgAcc1" presStyleIdx="4" presStyleCnt="5" custLinFactNeighborX="21579" custLinFactNeighborY="-3322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E352147-B3FF-49CD-956A-35BC0FA47F2D}" type="pres">
      <dgm:prSet presAssocID="{AA91157F-F3D9-4462-93B7-C786B124087D}" presName="rootConnector" presStyleLbl="node4" presStyleIdx="0" presStyleCnt="0"/>
      <dgm:spPr/>
      <dgm:t>
        <a:bodyPr/>
        <a:lstStyle/>
        <a:p>
          <a:endParaRPr lang="cs-CZ"/>
        </a:p>
      </dgm:t>
    </dgm:pt>
    <dgm:pt modelId="{92F4E4A5-EE4B-41D8-A6C5-976A5B2ACCC4}" type="pres">
      <dgm:prSet presAssocID="{AA91157F-F3D9-4462-93B7-C786B124087D}" presName="hierChild4" presStyleCnt="0"/>
      <dgm:spPr/>
    </dgm:pt>
    <dgm:pt modelId="{9637D7DF-FEC5-4676-838A-CED9B14C6917}" type="pres">
      <dgm:prSet presAssocID="{AA91157F-F3D9-4462-93B7-C786B124087D}" presName="hierChild5" presStyleCnt="0"/>
      <dgm:spPr/>
    </dgm:pt>
    <dgm:pt modelId="{85DAA01B-5399-441D-8B8F-B4F030600627}" type="pres">
      <dgm:prSet presAssocID="{A30DF84D-5CD2-4B27-96F6-38E047D1A593}" presName="hierChild5" presStyleCnt="0"/>
      <dgm:spPr/>
    </dgm:pt>
    <dgm:pt modelId="{9CB7F459-6333-4055-90A6-8FBFF990A24C}" type="pres">
      <dgm:prSet presAssocID="{37308673-B87E-4715-B63B-39E67BC9824B}" presName="hierChild5" presStyleCnt="0"/>
      <dgm:spPr/>
    </dgm:pt>
    <dgm:pt modelId="{E0ABE988-D55D-407A-BAC4-4E6635075292}" type="pres">
      <dgm:prSet presAssocID="{8009B0E8-F666-421F-A100-BD81D14127AF}" presName="hierChild3" presStyleCnt="0"/>
      <dgm:spPr/>
    </dgm:pt>
  </dgm:ptLst>
  <dgm:cxnLst>
    <dgm:cxn modelId="{B6DF1755-903C-4589-8CB1-5D3C19B94363}" type="presOf" srcId="{44AECDFF-7182-4DF1-A1AD-6F8842E81F28}" destId="{CB40AF25-1B62-4FE9-870E-CE82A1C8103A}" srcOrd="0" destOrd="0" presId="urn:microsoft.com/office/officeart/2008/layout/NameandTitleOrganizationalChart"/>
    <dgm:cxn modelId="{88C3451C-E261-44C1-AD01-AD5189587AB4}" type="presOf" srcId="{3091079A-B991-4B1F-A8FA-CCD8317BB51B}" destId="{A54C6BDE-8D66-4E27-87D1-94860B7693EF}" srcOrd="1" destOrd="0" presId="urn:microsoft.com/office/officeart/2008/layout/NameandTitleOrganizationalChart"/>
    <dgm:cxn modelId="{C826F8D6-DD4F-4562-A68C-AE54B029520A}" type="presOf" srcId="{76AB9BA9-3B7E-48F0-96DF-97946AD63A4F}" destId="{173EC915-51CE-462B-94F7-49E481B3096B}" srcOrd="0" destOrd="0" presId="urn:microsoft.com/office/officeart/2008/layout/NameandTitleOrganizationalChart"/>
    <dgm:cxn modelId="{99C647DF-1964-447E-9B5A-66719B78EA19}" type="presOf" srcId="{8009B0E8-F666-421F-A100-BD81D14127AF}" destId="{275622E1-1A2A-434A-A35F-C90075E808BD}" srcOrd="1" destOrd="0" presId="urn:microsoft.com/office/officeart/2008/layout/NameandTitleOrganizationalChart"/>
    <dgm:cxn modelId="{BBB0C30F-B9FE-4930-83EF-68F827517FD8}" type="presOf" srcId="{4FE7356C-E78A-4BFE-A649-3A352970D578}" destId="{BA7E9DAD-3429-4AE3-ACBE-AFBAFBDBC6F2}" srcOrd="0" destOrd="0" presId="urn:microsoft.com/office/officeart/2008/layout/NameandTitleOrganizationalChart"/>
    <dgm:cxn modelId="{E32E5DCE-278A-47AA-BA16-EE90B5670FCB}" type="presOf" srcId="{A30DF84D-5CD2-4B27-96F6-38E047D1A593}" destId="{02A2BE59-90D2-4A7C-B632-3BFF90E657EA}" srcOrd="0" destOrd="0" presId="urn:microsoft.com/office/officeart/2008/layout/NameandTitleOrganizationalChart"/>
    <dgm:cxn modelId="{F00F99E6-8311-4615-B7A2-92B14B77B529}" type="presOf" srcId="{F828F3C8-DE47-409D-93A7-5850BCE4D039}" destId="{A996213A-0851-40E8-B791-98CF8A512177}" srcOrd="0" destOrd="0" presId="urn:microsoft.com/office/officeart/2008/layout/NameandTitleOrganizationalChart"/>
    <dgm:cxn modelId="{39FFE5DB-347D-4560-AC4B-CD99D76FD5FD}" type="presOf" srcId="{FBC62C62-F88B-42D3-8622-BF613F2EC51D}" destId="{6B1995B4-17EA-4E81-AE4B-EA85BC1F61B2}" srcOrd="0" destOrd="0" presId="urn:microsoft.com/office/officeart/2008/layout/NameandTitleOrganizationalChart"/>
    <dgm:cxn modelId="{9705A3C1-AF7B-4B0F-82FE-F0C04880BD7B}" type="presOf" srcId="{F32BF0D3-1976-4B97-8428-4373F4A6BA90}" destId="{2608453B-BDDD-41E4-A728-384C3707F9EF}" srcOrd="0" destOrd="0" presId="urn:microsoft.com/office/officeart/2008/layout/NameandTitleOrganizationalChart"/>
    <dgm:cxn modelId="{9A6F41A3-1F24-45B3-916E-F1AEC2FF7F1E}" type="presOf" srcId="{F32BF0D3-1976-4B97-8428-4373F4A6BA90}" destId="{6CCCA036-0450-419E-8225-08CCA54C1DA4}" srcOrd="1" destOrd="0" presId="urn:microsoft.com/office/officeart/2008/layout/NameandTitleOrganizationalChart"/>
    <dgm:cxn modelId="{CBEE0371-D932-4108-BA33-91C11DE75103}" type="presOf" srcId="{AA91157F-F3D9-4462-93B7-C786B124087D}" destId="{BD5ACBBD-153B-4B45-AF42-BC9F411A8DBB}" srcOrd="0" destOrd="0" presId="urn:microsoft.com/office/officeart/2008/layout/NameandTitleOrganizationalChart"/>
    <dgm:cxn modelId="{BBAABC07-6302-4383-9763-89F9CE163228}" type="presOf" srcId="{37308673-B87E-4715-B63B-39E67BC9824B}" destId="{FA07AFA1-7B16-4A4C-8BB6-DB9773D857B2}" srcOrd="1" destOrd="0" presId="urn:microsoft.com/office/officeart/2008/layout/NameandTitleOrganizationalChart"/>
    <dgm:cxn modelId="{C0CA07A2-E7D0-4511-83EF-561E70B63926}" type="presOf" srcId="{C620C73C-C4CA-4FDD-8074-DED1E9FD1E42}" destId="{141800F5-5905-4C99-8DDA-65FE10672145}" srcOrd="0" destOrd="0" presId="urn:microsoft.com/office/officeart/2008/layout/NameandTitleOrganizationalChart"/>
    <dgm:cxn modelId="{D0AC548F-6A52-41A2-9349-D73ED87DAABA}" type="presOf" srcId="{37308673-B87E-4715-B63B-39E67BC9824B}" destId="{0D36DF6F-07D6-4D91-A6F1-9235F294A11C}" srcOrd="0" destOrd="0" presId="urn:microsoft.com/office/officeart/2008/layout/NameandTitleOrganizationalChart"/>
    <dgm:cxn modelId="{80100008-EDEC-409E-8320-30629BCE1E2E}" type="presOf" srcId="{E47AC76A-0864-4F1E-A8C1-147F2DC88CB8}" destId="{1040697B-3D00-4F21-941D-46B64427CFEE}" srcOrd="0" destOrd="0" presId="urn:microsoft.com/office/officeart/2008/layout/NameandTitleOrganizationalChart"/>
    <dgm:cxn modelId="{E27E3033-AF03-4470-81EF-09375C28B207}" type="presOf" srcId="{1C35713A-B595-4258-B5D7-F6DA2F032C11}" destId="{2825E912-BF78-4226-B7D5-BC52AD8FFF3C}" srcOrd="0" destOrd="0" presId="urn:microsoft.com/office/officeart/2008/layout/NameandTitleOrganizationalChart"/>
    <dgm:cxn modelId="{491E0DC2-56F0-4800-BF6F-152012F63918}" type="presOf" srcId="{680A6D85-A9DB-44FA-995B-EE834A8156F8}" destId="{E3B1CED3-F1E8-47F4-8320-C316622F92A8}" srcOrd="0" destOrd="0" presId="urn:microsoft.com/office/officeart/2008/layout/NameandTitleOrganizationalChart"/>
    <dgm:cxn modelId="{8A2D7782-3BF2-44E2-B34D-28685D918042}" srcId="{FBC62C62-F88B-42D3-8622-BF613F2EC51D}" destId="{8009B0E8-F666-421F-A100-BD81D14127AF}" srcOrd="0" destOrd="0" parTransId="{077A5C3C-1AC7-420B-A321-FD82EE49513F}" sibTransId="{680A6D85-A9DB-44FA-995B-EE834A8156F8}"/>
    <dgm:cxn modelId="{970496AE-18C6-416B-A053-D164FA0FD0E8}" type="presOf" srcId="{392DD338-F01D-4B27-90EB-54A8F2DED8D7}" destId="{26C4A92A-D6D0-4FDD-9DE8-EAEF21EE8964}" srcOrd="0" destOrd="0" presId="urn:microsoft.com/office/officeart/2008/layout/NameandTitleOrganizationalChart"/>
    <dgm:cxn modelId="{30E3E904-C0C2-4E05-8E8E-BC00A5B28024}" type="presOf" srcId="{A30DF84D-5CD2-4B27-96F6-38E047D1A593}" destId="{A2055FA1-892D-4328-A51F-B908625D4EBD}" srcOrd="1" destOrd="0" presId="urn:microsoft.com/office/officeart/2008/layout/NameandTitleOrganizationalChart"/>
    <dgm:cxn modelId="{C6BF5C81-93DE-4916-8ECB-CA0A230B027B}" srcId="{A30DF84D-5CD2-4B27-96F6-38E047D1A593}" destId="{AA91157F-F3D9-4462-93B7-C786B124087D}" srcOrd="2" destOrd="0" parTransId="{6CA7CAF4-DFBC-4505-BF2A-3963D03BE9E4}" sibTransId="{C620C73C-C4CA-4FDD-8074-DED1E9FD1E42}"/>
    <dgm:cxn modelId="{D5593277-9E42-4221-A5B4-8DA05482F15C}" srcId="{A30DF84D-5CD2-4B27-96F6-38E047D1A593}" destId="{3091079A-B991-4B1F-A8FA-CCD8317BB51B}" srcOrd="0" destOrd="0" parTransId="{4FE7356C-E78A-4BFE-A649-3A352970D578}" sibTransId="{44AECDFF-7182-4DF1-A1AD-6F8842E81F28}"/>
    <dgm:cxn modelId="{C929946D-4EDE-41F2-975A-A959B2FE8ABE}" type="presOf" srcId="{8009B0E8-F666-421F-A100-BD81D14127AF}" destId="{172B735A-6D17-4935-9DFC-BB999C46923A}" srcOrd="0" destOrd="0" presId="urn:microsoft.com/office/officeart/2008/layout/NameandTitleOrganizationalChart"/>
    <dgm:cxn modelId="{53EF4EC2-16E3-4CE8-9E90-9A64D772FEA7}" type="presOf" srcId="{AA91157F-F3D9-4462-93B7-C786B124087D}" destId="{CE352147-B3FF-49CD-956A-35BC0FA47F2D}" srcOrd="1" destOrd="0" presId="urn:microsoft.com/office/officeart/2008/layout/NameandTitleOrganizationalChart"/>
    <dgm:cxn modelId="{40AC2F2A-0508-4BE9-BC3B-D6ECFFE18289}" type="presOf" srcId="{E76E497B-71E1-4AE6-A751-0D20F5A4EC49}" destId="{5F126430-C38C-4972-98E7-A46A0CACCF0C}" srcOrd="0" destOrd="0" presId="urn:microsoft.com/office/officeart/2008/layout/NameandTitleOrganizationalChart"/>
    <dgm:cxn modelId="{2F459D8D-E88A-4F2B-AFD8-3D4810F53230}" srcId="{A30DF84D-5CD2-4B27-96F6-38E047D1A593}" destId="{F32BF0D3-1976-4B97-8428-4373F4A6BA90}" srcOrd="1" destOrd="0" parTransId="{1C35713A-B595-4258-B5D7-F6DA2F032C11}" sibTransId="{E47AC76A-0864-4F1E-A8C1-147F2DC88CB8}"/>
    <dgm:cxn modelId="{0F074654-D53E-4192-9C43-56914FD7C23C}" type="presOf" srcId="{6CA7CAF4-DFBC-4505-BF2A-3963D03BE9E4}" destId="{03AA30DB-E914-464C-8E47-0CD66841A732}" srcOrd="0" destOrd="0" presId="urn:microsoft.com/office/officeart/2008/layout/NameandTitleOrganizationalChart"/>
    <dgm:cxn modelId="{4F0259A2-6FED-4980-A813-AAE3F9235828}" srcId="{8009B0E8-F666-421F-A100-BD81D14127AF}" destId="{37308673-B87E-4715-B63B-39E67BC9824B}" srcOrd="0" destOrd="0" parTransId="{F828F3C8-DE47-409D-93A7-5850BCE4D039}" sibTransId="{E76E497B-71E1-4AE6-A751-0D20F5A4EC49}"/>
    <dgm:cxn modelId="{413791A4-571D-42D9-AD80-60314B36DCAC}" type="presOf" srcId="{3091079A-B991-4B1F-A8FA-CCD8317BB51B}" destId="{6DC4C20E-9687-4B43-B6A1-DA2E6AA48474}" srcOrd="0" destOrd="0" presId="urn:microsoft.com/office/officeart/2008/layout/NameandTitleOrganizationalChart"/>
    <dgm:cxn modelId="{B7789990-91A7-4992-84C5-CE9C55524D39}" srcId="{37308673-B87E-4715-B63B-39E67BC9824B}" destId="{A30DF84D-5CD2-4B27-96F6-38E047D1A593}" srcOrd="0" destOrd="0" parTransId="{76AB9BA9-3B7E-48F0-96DF-97946AD63A4F}" sibTransId="{392DD338-F01D-4B27-90EB-54A8F2DED8D7}"/>
    <dgm:cxn modelId="{6B852C97-A916-427A-847F-13EA51726A02}" type="presParOf" srcId="{6B1995B4-17EA-4E81-AE4B-EA85BC1F61B2}" destId="{F36791BD-AFE2-40B4-ABD4-5141FCE9F508}" srcOrd="0" destOrd="0" presId="urn:microsoft.com/office/officeart/2008/layout/NameandTitleOrganizationalChart"/>
    <dgm:cxn modelId="{F9F45822-2875-4AB2-88B6-8BEEDEC1101C}" type="presParOf" srcId="{F36791BD-AFE2-40B4-ABD4-5141FCE9F508}" destId="{01FEFE43-3434-41D2-8748-7BDAB67D3AC3}" srcOrd="0" destOrd="0" presId="urn:microsoft.com/office/officeart/2008/layout/NameandTitleOrganizationalChart"/>
    <dgm:cxn modelId="{A5D7B7B0-0607-46AF-B7ED-7841F36D4ABE}" type="presParOf" srcId="{01FEFE43-3434-41D2-8748-7BDAB67D3AC3}" destId="{172B735A-6D17-4935-9DFC-BB999C46923A}" srcOrd="0" destOrd="0" presId="urn:microsoft.com/office/officeart/2008/layout/NameandTitleOrganizationalChart"/>
    <dgm:cxn modelId="{09330310-56E3-4B1E-AD45-FC73F5BFEA8D}" type="presParOf" srcId="{01FEFE43-3434-41D2-8748-7BDAB67D3AC3}" destId="{E3B1CED3-F1E8-47F4-8320-C316622F92A8}" srcOrd="1" destOrd="0" presId="urn:microsoft.com/office/officeart/2008/layout/NameandTitleOrganizationalChart"/>
    <dgm:cxn modelId="{2D403EE2-8134-4C49-A87C-DBBBBA3CFB10}" type="presParOf" srcId="{01FEFE43-3434-41D2-8748-7BDAB67D3AC3}" destId="{275622E1-1A2A-434A-A35F-C90075E808BD}" srcOrd="2" destOrd="0" presId="urn:microsoft.com/office/officeart/2008/layout/NameandTitleOrganizationalChart"/>
    <dgm:cxn modelId="{E103CCF6-B0BC-4B90-AEB8-7A633C9DD105}" type="presParOf" srcId="{F36791BD-AFE2-40B4-ABD4-5141FCE9F508}" destId="{D7C28383-4C18-48E3-9026-7F5B2FBE2B0A}" srcOrd="1" destOrd="0" presId="urn:microsoft.com/office/officeart/2008/layout/NameandTitleOrganizationalChart"/>
    <dgm:cxn modelId="{BEDC8A1A-83F7-4EE5-9B5A-F4D00FF3E773}" type="presParOf" srcId="{D7C28383-4C18-48E3-9026-7F5B2FBE2B0A}" destId="{A996213A-0851-40E8-B791-98CF8A512177}" srcOrd="0" destOrd="0" presId="urn:microsoft.com/office/officeart/2008/layout/NameandTitleOrganizationalChart"/>
    <dgm:cxn modelId="{8B9E1113-53D2-4FF8-8FDD-AEE8A4B02D58}" type="presParOf" srcId="{D7C28383-4C18-48E3-9026-7F5B2FBE2B0A}" destId="{5529A5E2-23CE-422E-80F8-490BAE4443EE}" srcOrd="1" destOrd="0" presId="urn:microsoft.com/office/officeart/2008/layout/NameandTitleOrganizationalChart"/>
    <dgm:cxn modelId="{CA00C97D-45A2-473C-A694-64CD69B1C9E0}" type="presParOf" srcId="{5529A5E2-23CE-422E-80F8-490BAE4443EE}" destId="{85465D21-EE11-48E2-B32C-3316D448DE8A}" srcOrd="0" destOrd="0" presId="urn:microsoft.com/office/officeart/2008/layout/NameandTitleOrganizationalChart"/>
    <dgm:cxn modelId="{FF235622-7577-4E33-81DF-A8707F9446AB}" type="presParOf" srcId="{85465D21-EE11-48E2-B32C-3316D448DE8A}" destId="{0D36DF6F-07D6-4D91-A6F1-9235F294A11C}" srcOrd="0" destOrd="0" presId="urn:microsoft.com/office/officeart/2008/layout/NameandTitleOrganizationalChart"/>
    <dgm:cxn modelId="{0B64B7D6-4866-44B2-AD12-26F7AF22C573}" type="presParOf" srcId="{85465D21-EE11-48E2-B32C-3316D448DE8A}" destId="{5F126430-C38C-4972-98E7-A46A0CACCF0C}" srcOrd="1" destOrd="0" presId="urn:microsoft.com/office/officeart/2008/layout/NameandTitleOrganizationalChart"/>
    <dgm:cxn modelId="{E43D949F-0AB3-4A41-9488-98F4E8502843}" type="presParOf" srcId="{85465D21-EE11-48E2-B32C-3316D448DE8A}" destId="{FA07AFA1-7B16-4A4C-8BB6-DB9773D857B2}" srcOrd="2" destOrd="0" presId="urn:microsoft.com/office/officeart/2008/layout/NameandTitleOrganizationalChart"/>
    <dgm:cxn modelId="{F95B040F-6473-4CC6-9794-2D6B61B25339}" type="presParOf" srcId="{5529A5E2-23CE-422E-80F8-490BAE4443EE}" destId="{11009056-AB72-4D09-BE89-C43C9650820E}" srcOrd="1" destOrd="0" presId="urn:microsoft.com/office/officeart/2008/layout/NameandTitleOrganizationalChart"/>
    <dgm:cxn modelId="{728E41DC-8F6A-442B-8EDF-BD1519BA7197}" type="presParOf" srcId="{11009056-AB72-4D09-BE89-C43C9650820E}" destId="{173EC915-51CE-462B-94F7-49E481B3096B}" srcOrd="0" destOrd="0" presId="urn:microsoft.com/office/officeart/2008/layout/NameandTitleOrganizationalChart"/>
    <dgm:cxn modelId="{4FE8E455-E1E6-4569-A865-FBC6D6223E86}" type="presParOf" srcId="{11009056-AB72-4D09-BE89-C43C9650820E}" destId="{13BC2DC9-7DD1-42D3-AC18-A9D4205E14A9}" srcOrd="1" destOrd="0" presId="urn:microsoft.com/office/officeart/2008/layout/NameandTitleOrganizationalChart"/>
    <dgm:cxn modelId="{09803E16-2D02-4E60-85A2-AAA5BE08E4B1}" type="presParOf" srcId="{13BC2DC9-7DD1-42D3-AC18-A9D4205E14A9}" destId="{A0B47CE8-160F-4870-95D2-19F5388FB62B}" srcOrd="0" destOrd="0" presId="urn:microsoft.com/office/officeart/2008/layout/NameandTitleOrganizationalChart"/>
    <dgm:cxn modelId="{A013A6EF-22C7-4E9B-A88C-DA7FC07B9C90}" type="presParOf" srcId="{A0B47CE8-160F-4870-95D2-19F5388FB62B}" destId="{02A2BE59-90D2-4A7C-B632-3BFF90E657EA}" srcOrd="0" destOrd="0" presId="urn:microsoft.com/office/officeart/2008/layout/NameandTitleOrganizationalChart"/>
    <dgm:cxn modelId="{6F3B712F-BDAC-41BD-A30A-954FBBCEE810}" type="presParOf" srcId="{A0B47CE8-160F-4870-95D2-19F5388FB62B}" destId="{26C4A92A-D6D0-4FDD-9DE8-EAEF21EE8964}" srcOrd="1" destOrd="0" presId="urn:microsoft.com/office/officeart/2008/layout/NameandTitleOrganizationalChart"/>
    <dgm:cxn modelId="{2AF2BF06-1FD7-4183-9253-1A61EC7F32C0}" type="presParOf" srcId="{A0B47CE8-160F-4870-95D2-19F5388FB62B}" destId="{A2055FA1-892D-4328-A51F-B908625D4EBD}" srcOrd="2" destOrd="0" presId="urn:microsoft.com/office/officeart/2008/layout/NameandTitleOrganizationalChart"/>
    <dgm:cxn modelId="{EB479114-C6A6-4975-ABD9-2C5ECE526BF8}" type="presParOf" srcId="{13BC2DC9-7DD1-42D3-AC18-A9D4205E14A9}" destId="{F2227F61-ED00-4CF7-9727-A76A6EEB4F31}" srcOrd="1" destOrd="0" presId="urn:microsoft.com/office/officeart/2008/layout/NameandTitleOrganizationalChart"/>
    <dgm:cxn modelId="{8EC61ABA-A4CD-43FE-85C0-7EFCCFB8B6C1}" type="presParOf" srcId="{F2227F61-ED00-4CF7-9727-A76A6EEB4F31}" destId="{BA7E9DAD-3429-4AE3-ACBE-AFBAFBDBC6F2}" srcOrd="0" destOrd="0" presId="urn:microsoft.com/office/officeart/2008/layout/NameandTitleOrganizationalChart"/>
    <dgm:cxn modelId="{C1BC25A0-CB64-4D47-AC67-9D5208528A9E}" type="presParOf" srcId="{F2227F61-ED00-4CF7-9727-A76A6EEB4F31}" destId="{6E4D670F-7EAF-4538-ABF4-154DAFCA3F7B}" srcOrd="1" destOrd="0" presId="urn:microsoft.com/office/officeart/2008/layout/NameandTitleOrganizationalChart"/>
    <dgm:cxn modelId="{F4C5EACE-F540-4BD6-BE16-2CB206133FB6}" type="presParOf" srcId="{6E4D670F-7EAF-4538-ABF4-154DAFCA3F7B}" destId="{4C22DCAA-61DE-47CC-9C4E-B51E56F8B214}" srcOrd="0" destOrd="0" presId="urn:microsoft.com/office/officeart/2008/layout/NameandTitleOrganizationalChart"/>
    <dgm:cxn modelId="{A3042933-7751-42FC-A435-F422C8FC5304}" type="presParOf" srcId="{4C22DCAA-61DE-47CC-9C4E-B51E56F8B214}" destId="{6DC4C20E-9687-4B43-B6A1-DA2E6AA48474}" srcOrd="0" destOrd="0" presId="urn:microsoft.com/office/officeart/2008/layout/NameandTitleOrganizationalChart"/>
    <dgm:cxn modelId="{9BCD7A68-0E13-4791-89FA-D987F52C637D}" type="presParOf" srcId="{4C22DCAA-61DE-47CC-9C4E-B51E56F8B214}" destId="{CB40AF25-1B62-4FE9-870E-CE82A1C8103A}" srcOrd="1" destOrd="0" presId="urn:microsoft.com/office/officeart/2008/layout/NameandTitleOrganizationalChart"/>
    <dgm:cxn modelId="{1076A749-ABC9-4957-8C67-D7E465AF2D3B}" type="presParOf" srcId="{4C22DCAA-61DE-47CC-9C4E-B51E56F8B214}" destId="{A54C6BDE-8D66-4E27-87D1-94860B7693EF}" srcOrd="2" destOrd="0" presId="urn:microsoft.com/office/officeart/2008/layout/NameandTitleOrganizationalChart"/>
    <dgm:cxn modelId="{03AEECA2-1F58-43E4-9911-D2255391392F}" type="presParOf" srcId="{6E4D670F-7EAF-4538-ABF4-154DAFCA3F7B}" destId="{1C81744B-F063-46B1-A65A-5327090DC155}" srcOrd="1" destOrd="0" presId="urn:microsoft.com/office/officeart/2008/layout/NameandTitleOrganizationalChart"/>
    <dgm:cxn modelId="{5609A5B1-9C1C-48AB-99B1-F55FB13798AD}" type="presParOf" srcId="{6E4D670F-7EAF-4538-ABF4-154DAFCA3F7B}" destId="{4C5A3FB3-F976-4DA7-847E-93CBF5874BD5}" srcOrd="2" destOrd="0" presId="urn:microsoft.com/office/officeart/2008/layout/NameandTitleOrganizationalChart"/>
    <dgm:cxn modelId="{57107D2C-D8A9-4D57-AEBB-541CB6D68FF9}" type="presParOf" srcId="{F2227F61-ED00-4CF7-9727-A76A6EEB4F31}" destId="{2825E912-BF78-4226-B7D5-BC52AD8FFF3C}" srcOrd="2" destOrd="0" presId="urn:microsoft.com/office/officeart/2008/layout/NameandTitleOrganizationalChart"/>
    <dgm:cxn modelId="{B4329DD7-DFA3-44A5-B491-B2C8DCA6C891}" type="presParOf" srcId="{F2227F61-ED00-4CF7-9727-A76A6EEB4F31}" destId="{E104D2D3-DC2E-4B33-A3FB-16290D54C0EA}" srcOrd="3" destOrd="0" presId="urn:microsoft.com/office/officeart/2008/layout/NameandTitleOrganizationalChart"/>
    <dgm:cxn modelId="{A3A5B163-E151-414E-AF83-D1C9D582F5A3}" type="presParOf" srcId="{E104D2D3-DC2E-4B33-A3FB-16290D54C0EA}" destId="{EE32DAA8-513A-447B-AFD7-97631A90F789}" srcOrd="0" destOrd="0" presId="urn:microsoft.com/office/officeart/2008/layout/NameandTitleOrganizationalChart"/>
    <dgm:cxn modelId="{906C7CA2-6F7F-40BB-AEC0-C473601BC16A}" type="presParOf" srcId="{EE32DAA8-513A-447B-AFD7-97631A90F789}" destId="{2608453B-BDDD-41E4-A728-384C3707F9EF}" srcOrd="0" destOrd="0" presId="urn:microsoft.com/office/officeart/2008/layout/NameandTitleOrganizationalChart"/>
    <dgm:cxn modelId="{02595F53-7951-4F90-9D4E-9F17A9CCF93C}" type="presParOf" srcId="{EE32DAA8-513A-447B-AFD7-97631A90F789}" destId="{1040697B-3D00-4F21-941D-46B64427CFEE}" srcOrd="1" destOrd="0" presId="urn:microsoft.com/office/officeart/2008/layout/NameandTitleOrganizationalChart"/>
    <dgm:cxn modelId="{8D005E5C-3466-4504-BABD-28D48B1418D7}" type="presParOf" srcId="{EE32DAA8-513A-447B-AFD7-97631A90F789}" destId="{6CCCA036-0450-419E-8225-08CCA54C1DA4}" srcOrd="2" destOrd="0" presId="urn:microsoft.com/office/officeart/2008/layout/NameandTitleOrganizationalChart"/>
    <dgm:cxn modelId="{2AE194AE-722B-4171-B90D-7B68371EDD0D}" type="presParOf" srcId="{E104D2D3-DC2E-4B33-A3FB-16290D54C0EA}" destId="{2BAAA08D-7207-40DA-9752-119B05F87CB6}" srcOrd="1" destOrd="0" presId="urn:microsoft.com/office/officeart/2008/layout/NameandTitleOrganizationalChart"/>
    <dgm:cxn modelId="{029C6605-79C8-48A4-B668-5186F76E5F06}" type="presParOf" srcId="{E104D2D3-DC2E-4B33-A3FB-16290D54C0EA}" destId="{37E3A801-AFD6-4872-A559-918C5461EC38}" srcOrd="2" destOrd="0" presId="urn:microsoft.com/office/officeart/2008/layout/NameandTitleOrganizationalChart"/>
    <dgm:cxn modelId="{6D7BCAE0-36A0-4146-A3A5-33A47473A7B8}" type="presParOf" srcId="{F2227F61-ED00-4CF7-9727-A76A6EEB4F31}" destId="{03AA30DB-E914-464C-8E47-0CD66841A732}" srcOrd="4" destOrd="0" presId="urn:microsoft.com/office/officeart/2008/layout/NameandTitleOrganizationalChart"/>
    <dgm:cxn modelId="{2244BEF4-BC3A-4DCE-945F-4A4D757EFF6A}" type="presParOf" srcId="{F2227F61-ED00-4CF7-9727-A76A6EEB4F31}" destId="{67FEEB5F-E6E5-429A-9868-5DD08240E37C}" srcOrd="5" destOrd="0" presId="urn:microsoft.com/office/officeart/2008/layout/NameandTitleOrganizationalChart"/>
    <dgm:cxn modelId="{F5DB4CF5-0022-4133-A0D7-AC5B91140F80}" type="presParOf" srcId="{67FEEB5F-E6E5-429A-9868-5DD08240E37C}" destId="{074781E8-86FD-423E-B11F-9DFD855F7153}" srcOrd="0" destOrd="0" presId="urn:microsoft.com/office/officeart/2008/layout/NameandTitleOrganizationalChart"/>
    <dgm:cxn modelId="{EE5AFB0D-4945-4607-ADD4-E670E325663A}" type="presParOf" srcId="{074781E8-86FD-423E-B11F-9DFD855F7153}" destId="{BD5ACBBD-153B-4B45-AF42-BC9F411A8DBB}" srcOrd="0" destOrd="0" presId="urn:microsoft.com/office/officeart/2008/layout/NameandTitleOrganizationalChart"/>
    <dgm:cxn modelId="{45105C83-EBA3-4E87-A4FB-9DA905E9D699}" type="presParOf" srcId="{074781E8-86FD-423E-B11F-9DFD855F7153}" destId="{141800F5-5905-4C99-8DDA-65FE10672145}" srcOrd="1" destOrd="0" presId="urn:microsoft.com/office/officeart/2008/layout/NameandTitleOrganizationalChart"/>
    <dgm:cxn modelId="{B8EA4775-A979-4EA0-A167-CFFEE7B0CAC3}" type="presParOf" srcId="{074781E8-86FD-423E-B11F-9DFD855F7153}" destId="{CE352147-B3FF-49CD-956A-35BC0FA47F2D}" srcOrd="2" destOrd="0" presId="urn:microsoft.com/office/officeart/2008/layout/NameandTitleOrganizationalChart"/>
    <dgm:cxn modelId="{8C61DE27-6E6B-43E5-A2BC-C6D725B947AD}" type="presParOf" srcId="{67FEEB5F-E6E5-429A-9868-5DD08240E37C}" destId="{92F4E4A5-EE4B-41D8-A6C5-976A5B2ACCC4}" srcOrd="1" destOrd="0" presId="urn:microsoft.com/office/officeart/2008/layout/NameandTitleOrganizationalChart"/>
    <dgm:cxn modelId="{65DCE5EB-2E41-40FA-84AE-CD6DF3DEA69A}" type="presParOf" srcId="{67FEEB5F-E6E5-429A-9868-5DD08240E37C}" destId="{9637D7DF-FEC5-4676-838A-CED9B14C6917}" srcOrd="2" destOrd="0" presId="urn:microsoft.com/office/officeart/2008/layout/NameandTitleOrganizationalChart"/>
    <dgm:cxn modelId="{C2C01151-DCC0-4893-B5D7-C39DF188D3AE}" type="presParOf" srcId="{13BC2DC9-7DD1-42D3-AC18-A9D4205E14A9}" destId="{85DAA01B-5399-441D-8B8F-B4F030600627}" srcOrd="2" destOrd="0" presId="urn:microsoft.com/office/officeart/2008/layout/NameandTitleOrganizationalChart"/>
    <dgm:cxn modelId="{D8FC98F4-35BD-46CA-8EB8-2E653E9DCC83}" type="presParOf" srcId="{5529A5E2-23CE-422E-80F8-490BAE4443EE}" destId="{9CB7F459-6333-4055-90A6-8FBFF990A24C}" srcOrd="2" destOrd="0" presId="urn:microsoft.com/office/officeart/2008/layout/NameandTitleOrganizationalChart"/>
    <dgm:cxn modelId="{793CD78D-39B2-46C5-9074-F6C995183118}" type="presParOf" srcId="{F36791BD-AFE2-40B4-ABD4-5141FCE9F508}" destId="{E0ABE988-D55D-407A-BAC4-4E663507529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A30DB-E914-464C-8E47-0CD66841A732}">
      <dsp:nvSpPr>
        <dsp:cNvPr id="0" name=""/>
        <dsp:cNvSpPr/>
      </dsp:nvSpPr>
      <dsp:spPr>
        <a:xfrm>
          <a:off x="5103393" y="3362638"/>
          <a:ext cx="3352703" cy="613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305"/>
              </a:lnTo>
              <a:lnTo>
                <a:pt x="3352703" y="404305"/>
              </a:lnTo>
              <a:lnTo>
                <a:pt x="3352703" y="613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5E912-BF78-4226-B7D5-BC52AD8FFF3C}">
      <dsp:nvSpPr>
        <dsp:cNvPr id="0" name=""/>
        <dsp:cNvSpPr/>
      </dsp:nvSpPr>
      <dsp:spPr>
        <a:xfrm>
          <a:off x="5040176" y="3362638"/>
          <a:ext cx="91440" cy="613386"/>
        </a:xfrm>
        <a:custGeom>
          <a:avLst/>
          <a:gdLst/>
          <a:ahLst/>
          <a:cxnLst/>
          <a:rect l="0" t="0" r="0" b="0"/>
          <a:pathLst>
            <a:path>
              <a:moveTo>
                <a:pt x="63216" y="0"/>
              </a:moveTo>
              <a:lnTo>
                <a:pt x="63216" y="404305"/>
              </a:lnTo>
              <a:lnTo>
                <a:pt x="45720" y="404305"/>
              </a:lnTo>
              <a:lnTo>
                <a:pt x="45720" y="613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E9DAD-3429-4AE3-ACBE-AFBAFBDBC6F2}">
      <dsp:nvSpPr>
        <dsp:cNvPr id="0" name=""/>
        <dsp:cNvSpPr/>
      </dsp:nvSpPr>
      <dsp:spPr>
        <a:xfrm>
          <a:off x="1715678" y="3362638"/>
          <a:ext cx="3387714" cy="613386"/>
        </a:xfrm>
        <a:custGeom>
          <a:avLst/>
          <a:gdLst/>
          <a:ahLst/>
          <a:cxnLst/>
          <a:rect l="0" t="0" r="0" b="0"/>
          <a:pathLst>
            <a:path>
              <a:moveTo>
                <a:pt x="3387714" y="0"/>
              </a:moveTo>
              <a:lnTo>
                <a:pt x="3387714" y="404305"/>
              </a:lnTo>
              <a:lnTo>
                <a:pt x="0" y="404305"/>
              </a:lnTo>
              <a:lnTo>
                <a:pt x="0" y="613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EC915-51CE-462B-94F7-49E481B3096B}">
      <dsp:nvSpPr>
        <dsp:cNvPr id="0" name=""/>
        <dsp:cNvSpPr/>
      </dsp:nvSpPr>
      <dsp:spPr>
        <a:xfrm>
          <a:off x="5057102" y="2050514"/>
          <a:ext cx="91440" cy="6073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311"/>
              </a:lnTo>
              <a:lnTo>
                <a:pt x="46291" y="398311"/>
              </a:lnTo>
              <a:lnTo>
                <a:pt x="46291" y="6073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6213A-0851-40E8-B791-98CF8A512177}">
      <dsp:nvSpPr>
        <dsp:cNvPr id="0" name=""/>
        <dsp:cNvSpPr/>
      </dsp:nvSpPr>
      <dsp:spPr>
        <a:xfrm>
          <a:off x="5057102" y="729123"/>
          <a:ext cx="91440" cy="604668"/>
        </a:xfrm>
        <a:custGeom>
          <a:avLst/>
          <a:gdLst/>
          <a:ahLst/>
          <a:cxnLst/>
          <a:rect l="0" t="0" r="0" b="0"/>
          <a:pathLst>
            <a:path>
              <a:moveTo>
                <a:pt x="63718" y="0"/>
              </a:moveTo>
              <a:lnTo>
                <a:pt x="63718" y="395588"/>
              </a:lnTo>
              <a:lnTo>
                <a:pt x="45720" y="395588"/>
              </a:lnTo>
              <a:lnTo>
                <a:pt x="45720" y="6046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B735A-6D17-4935-9DFC-BB999C46923A}">
      <dsp:nvSpPr>
        <dsp:cNvPr id="0" name=""/>
        <dsp:cNvSpPr/>
      </dsp:nvSpPr>
      <dsp:spPr>
        <a:xfrm>
          <a:off x="208644" y="0"/>
          <a:ext cx="9824353" cy="729123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MANAŽER </a:t>
          </a:r>
          <a:r>
            <a:rPr lang="cs-CZ" sz="2000" b="0" kern="1200" dirty="0" smtClean="0">
              <a:solidFill>
                <a:schemeClr val="tx1"/>
              </a:solidFill>
            </a:rPr>
            <a:t>PROJEKTU</a:t>
          </a:r>
          <a:endParaRPr lang="cs-CZ" sz="2000" b="0" kern="1200" dirty="0">
            <a:solidFill>
              <a:schemeClr val="tx1"/>
            </a:solidFill>
          </a:endParaRPr>
        </a:p>
      </dsp:txBody>
      <dsp:txXfrm>
        <a:off x="208644" y="0"/>
        <a:ext cx="9824353" cy="729123"/>
      </dsp:txXfrm>
    </dsp:sp>
    <dsp:sp modelId="{E3B1CED3-F1E8-47F4-8320-C316622F92A8}">
      <dsp:nvSpPr>
        <dsp:cNvPr id="0" name=""/>
        <dsp:cNvSpPr/>
      </dsp:nvSpPr>
      <dsp:spPr>
        <a:xfrm>
          <a:off x="8580870" y="527258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8580870" y="527258"/>
        <a:ext cx="1557594" cy="298686"/>
      </dsp:txXfrm>
    </dsp:sp>
    <dsp:sp modelId="{0D36DF6F-07D6-4D91-A6F1-9235F294A11C}">
      <dsp:nvSpPr>
        <dsp:cNvPr id="0" name=""/>
        <dsp:cNvSpPr/>
      </dsp:nvSpPr>
      <dsp:spPr>
        <a:xfrm>
          <a:off x="190645" y="1333792"/>
          <a:ext cx="9824353" cy="716721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KORDINÁTOR</a:t>
          </a:r>
          <a:r>
            <a:rPr lang="cs-CZ" sz="2000" b="0" kern="1200" dirty="0" smtClean="0">
              <a:solidFill>
                <a:schemeClr val="tx1"/>
              </a:solidFill>
            </a:rPr>
            <a:t> PROJEKTU</a:t>
          </a:r>
        </a:p>
      </dsp:txBody>
      <dsp:txXfrm>
        <a:off x="190645" y="1333792"/>
        <a:ext cx="9824353" cy="716721"/>
      </dsp:txXfrm>
    </dsp:sp>
    <dsp:sp modelId="{5F126430-C38C-4972-98E7-A46A0CACCF0C}">
      <dsp:nvSpPr>
        <dsp:cNvPr id="0" name=""/>
        <dsp:cNvSpPr/>
      </dsp:nvSpPr>
      <dsp:spPr>
        <a:xfrm>
          <a:off x="8580870" y="1829836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8580870" y="1829836"/>
        <a:ext cx="1557594" cy="298686"/>
      </dsp:txXfrm>
    </dsp:sp>
    <dsp:sp modelId="{02A2BE59-90D2-4A7C-B632-3BFF90E657EA}">
      <dsp:nvSpPr>
        <dsp:cNvPr id="0" name=""/>
        <dsp:cNvSpPr/>
      </dsp:nvSpPr>
      <dsp:spPr>
        <a:xfrm>
          <a:off x="191216" y="2657906"/>
          <a:ext cx="9824353" cy="704732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REŽISÉR</a:t>
          </a:r>
        </a:p>
      </dsp:txBody>
      <dsp:txXfrm>
        <a:off x="191216" y="2657906"/>
        <a:ext cx="9824353" cy="704732"/>
      </dsp:txXfrm>
    </dsp:sp>
    <dsp:sp modelId="{26C4A92A-D6D0-4FDD-9DE8-EAEF21EE8964}">
      <dsp:nvSpPr>
        <dsp:cNvPr id="0" name=""/>
        <dsp:cNvSpPr/>
      </dsp:nvSpPr>
      <dsp:spPr>
        <a:xfrm>
          <a:off x="8580870" y="3120551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8580870" y="3120551"/>
        <a:ext cx="1557594" cy="298686"/>
      </dsp:txXfrm>
    </dsp:sp>
    <dsp:sp modelId="{6DC4C20E-9687-4B43-B6A1-DA2E6AA48474}">
      <dsp:nvSpPr>
        <dsp:cNvPr id="0" name=""/>
        <dsp:cNvSpPr/>
      </dsp:nvSpPr>
      <dsp:spPr>
        <a:xfrm>
          <a:off x="191209" y="3976025"/>
          <a:ext cx="3048939" cy="690870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KAMERAMAN</a:t>
          </a:r>
          <a:r>
            <a:rPr lang="cs-CZ" sz="2000" b="0" kern="1200" dirty="0" smtClean="0">
              <a:solidFill>
                <a:schemeClr val="tx1"/>
              </a:solidFill>
            </a:rPr>
            <a:t>-STŘIHAČ</a:t>
          </a:r>
        </a:p>
      </dsp:txBody>
      <dsp:txXfrm>
        <a:off x="191209" y="3976025"/>
        <a:ext cx="3048939" cy="690870"/>
      </dsp:txXfrm>
    </dsp:sp>
    <dsp:sp modelId="{CB40AF25-1B62-4FE9-870E-CE82A1C8103A}">
      <dsp:nvSpPr>
        <dsp:cNvPr id="0" name=""/>
        <dsp:cNvSpPr/>
      </dsp:nvSpPr>
      <dsp:spPr>
        <a:xfrm>
          <a:off x="1788711" y="4471115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1788711" y="4471115"/>
        <a:ext cx="1557594" cy="298686"/>
      </dsp:txXfrm>
    </dsp:sp>
    <dsp:sp modelId="{2608453B-BDDD-41E4-A728-384C3707F9EF}">
      <dsp:nvSpPr>
        <dsp:cNvPr id="0" name=""/>
        <dsp:cNvSpPr/>
      </dsp:nvSpPr>
      <dsp:spPr>
        <a:xfrm>
          <a:off x="3561427" y="3976025"/>
          <a:ext cx="3048939" cy="690870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ANIMÁTOR</a:t>
          </a:r>
        </a:p>
      </dsp:txBody>
      <dsp:txXfrm>
        <a:off x="3561427" y="3976025"/>
        <a:ext cx="3048939" cy="690870"/>
      </dsp:txXfrm>
    </dsp:sp>
    <dsp:sp modelId="{1040697B-3D00-4F21-941D-46B64427CFEE}">
      <dsp:nvSpPr>
        <dsp:cNvPr id="0" name=""/>
        <dsp:cNvSpPr/>
      </dsp:nvSpPr>
      <dsp:spPr>
        <a:xfrm>
          <a:off x="5158913" y="4471115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5158913" y="4471115"/>
        <a:ext cx="1557594" cy="298686"/>
      </dsp:txXfrm>
    </dsp:sp>
    <dsp:sp modelId="{BD5ACBBD-153B-4B45-AF42-BC9F411A8DBB}">
      <dsp:nvSpPr>
        <dsp:cNvPr id="0" name=""/>
        <dsp:cNvSpPr/>
      </dsp:nvSpPr>
      <dsp:spPr>
        <a:xfrm>
          <a:off x="6931627" y="3976025"/>
          <a:ext cx="3048939" cy="690870"/>
        </a:xfrm>
        <a:prstGeom prst="rect">
          <a:avLst/>
        </a:prstGeom>
        <a:gradFill rotWithShape="0">
          <a:gsLst>
            <a:gs pos="0">
              <a:srgbClr val="23A3C8"/>
            </a:gs>
            <a:gs pos="12000">
              <a:srgbClr val="99EDF3"/>
            </a:gs>
            <a:gs pos="100000">
              <a:srgbClr val="1E687D"/>
            </a:gs>
            <a:gs pos="69000">
              <a:srgbClr val="289FC1"/>
            </a:gs>
          </a:gsLst>
          <a:lin ang="5400000" scaled="1"/>
        </a:gra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>
          <a:outerShdw blurRad="50800" dist="127000" dir="5640000" algn="ctr" rotWithShape="0">
            <a:schemeClr val="bg2">
              <a:lumMod val="60000"/>
              <a:lumOff val="40000"/>
              <a:alpha val="40000"/>
            </a:schemeClr>
          </a:outerShdw>
        </a:effectLst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6444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TUTOR </a:t>
          </a:r>
          <a:r>
            <a:rPr lang="cs-CZ" sz="2000" b="0" kern="1200" dirty="0" smtClean="0">
              <a:solidFill>
                <a:schemeClr val="tx1"/>
              </a:solidFill>
            </a:rPr>
            <a:t>E-KURZŮ</a:t>
          </a:r>
        </a:p>
      </dsp:txBody>
      <dsp:txXfrm>
        <a:off x="6931627" y="3976025"/>
        <a:ext cx="3048939" cy="690870"/>
      </dsp:txXfrm>
    </dsp:sp>
    <dsp:sp modelId="{141800F5-5905-4C99-8DDA-65FE10672145}">
      <dsp:nvSpPr>
        <dsp:cNvPr id="0" name=""/>
        <dsp:cNvSpPr/>
      </dsp:nvSpPr>
      <dsp:spPr>
        <a:xfrm>
          <a:off x="8529115" y="4471115"/>
          <a:ext cx="1557594" cy="2986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8529115" y="4471115"/>
        <a:ext cx="1557594" cy="298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247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3103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247" y="6743103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0574541-842A-47B0-9870-13BF39F0D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0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247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2725" y="533400"/>
            <a:ext cx="47291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3372167"/>
            <a:ext cx="8187690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3103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247" y="6743103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79BF2A-33CE-4F3D-8E85-69465B559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59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E16D3-9544-4F72-B21F-099667EAD366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619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E16D3-9544-4F72-B21F-099667EAD366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7302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752725" y="533400"/>
            <a:ext cx="4729163" cy="2660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79BF2A-33CE-4F3D-8E85-69465B55952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752725" y="533400"/>
            <a:ext cx="4729163" cy="2660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79BF2A-33CE-4F3D-8E85-69465B55952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609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E16D3-9544-4F72-B21F-099667EAD366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668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E16D3-9544-4F72-B21F-099667EAD366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5946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EE16D3-9544-4F72-B21F-099667EAD366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0884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3200">
                <a:solidFill>
                  <a:srgbClr val="943634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65F91"/>
                </a:solidFill>
                <a:latin typeface="Cambria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3636-9105-4675-8DF0-48EB982B25F1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3B4BA-29CC-4A96-94EF-73EC9EE82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096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400" y="152401"/>
            <a:ext cx="7823200" cy="639763"/>
          </a:xfrm>
        </p:spPr>
        <p:txBody>
          <a:bodyPr/>
          <a:lstStyle>
            <a:lvl1pPr>
              <a:defRPr sz="2400">
                <a:solidFill>
                  <a:srgbClr val="365F91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990600"/>
            <a:ext cx="5384800" cy="5181600"/>
          </a:xfrm>
        </p:spPr>
        <p:txBody>
          <a:bodyPr/>
          <a:lstStyle>
            <a:lvl1pPr algn="just">
              <a:defRPr sz="2800">
                <a:latin typeface="Calibri" pitchFamily="34" charset="0"/>
                <a:cs typeface="Calibri" pitchFamily="34" charset="0"/>
              </a:defRPr>
            </a:lvl1pPr>
            <a:lvl2pPr algn="just">
              <a:defRPr sz="2400">
                <a:latin typeface="Calibri" pitchFamily="34" charset="0"/>
                <a:cs typeface="Calibri" pitchFamily="34" charset="0"/>
              </a:defRPr>
            </a:lvl2pPr>
            <a:lvl3pPr algn="just">
              <a:defRPr sz="2400">
                <a:latin typeface="Calibri" pitchFamily="34" charset="0"/>
                <a:cs typeface="Calibri" pitchFamily="34" charset="0"/>
              </a:defRPr>
            </a:lvl3pPr>
            <a:lvl4pPr algn="just">
              <a:defRPr sz="2400">
                <a:latin typeface="Calibri" pitchFamily="34" charset="0"/>
                <a:cs typeface="Calibri" pitchFamily="34" charset="0"/>
              </a:defRPr>
            </a:lvl4pPr>
            <a:lvl5pPr algn="just"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81600"/>
          </a:xfrm>
        </p:spPr>
        <p:txBody>
          <a:bodyPr/>
          <a:lstStyle>
            <a:lvl1pPr algn="just">
              <a:defRPr sz="2800">
                <a:latin typeface="Calibri" pitchFamily="34" charset="0"/>
                <a:cs typeface="Calibri" pitchFamily="34" charset="0"/>
              </a:defRPr>
            </a:lvl1pPr>
            <a:lvl2pPr algn="just">
              <a:defRPr sz="2800">
                <a:latin typeface="Calibri" pitchFamily="34" charset="0"/>
                <a:cs typeface="Calibri" pitchFamily="34" charset="0"/>
              </a:defRPr>
            </a:lvl2pPr>
            <a:lvl3pPr algn="just">
              <a:defRPr sz="2400">
                <a:latin typeface="Calibri" pitchFamily="34" charset="0"/>
                <a:cs typeface="Calibri" pitchFamily="34" charset="0"/>
              </a:defRPr>
            </a:lvl3pPr>
            <a:lvl4pPr algn="just">
              <a:defRPr sz="2400">
                <a:latin typeface="Calibri" pitchFamily="34" charset="0"/>
                <a:cs typeface="Calibri" pitchFamily="34" charset="0"/>
              </a:defRPr>
            </a:lvl4pPr>
            <a:lvl5pPr algn="just"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DB0E-98DA-44AC-B1C6-901155213156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0109-31B9-4152-A28A-050038942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365F91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105400"/>
          </a:xfrm>
        </p:spPr>
        <p:txBody>
          <a:bodyPr/>
          <a:lstStyle>
            <a:lvl1pPr algn="just">
              <a:defRPr sz="2800">
                <a:latin typeface="Calibri" pitchFamily="34" charset="0"/>
                <a:cs typeface="Calibri" pitchFamily="34" charset="0"/>
              </a:defRPr>
            </a:lvl1pPr>
            <a:lvl2pPr algn="just">
              <a:defRPr sz="2400">
                <a:latin typeface="Calibri" pitchFamily="34" charset="0"/>
                <a:cs typeface="Calibri" pitchFamily="34" charset="0"/>
              </a:defRPr>
            </a:lvl2pPr>
            <a:lvl3pPr algn="just">
              <a:defRPr sz="2400">
                <a:latin typeface="Calibri" pitchFamily="34" charset="0"/>
                <a:cs typeface="Calibri" pitchFamily="34" charset="0"/>
              </a:defRPr>
            </a:lvl3pPr>
            <a:lvl4pPr algn="just">
              <a:defRPr sz="2400">
                <a:latin typeface="Calibri" pitchFamily="34" charset="0"/>
                <a:cs typeface="Calibri" pitchFamily="34" charset="0"/>
              </a:defRPr>
            </a:lvl4pPr>
            <a:lvl5pPr algn="just"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C6F1626-BBA6-452B-A83F-F98AE7E58D3A}" type="datetime6">
              <a:rPr lang="cs-CZ" smtClean="0"/>
              <a:pPr>
                <a:defRPr/>
              </a:pPr>
              <a:t>červen ’14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61E9D1E8-DD80-4227-9201-4F13BA5EF40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03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4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1B74-480B-4911-AF84-EE5EF2E30B6E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35F3-241D-4216-8970-9C44206F70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06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365F91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5029200"/>
          </a:xfrm>
        </p:spPr>
        <p:txBody>
          <a:bodyPr/>
          <a:lstStyle>
            <a:lvl1pPr algn="just">
              <a:defRPr sz="2800">
                <a:latin typeface="Calibri" pitchFamily="34" charset="0"/>
                <a:cs typeface="Calibri" pitchFamily="34" charset="0"/>
              </a:defRPr>
            </a:lvl1pPr>
            <a:lvl2pPr algn="just">
              <a:defRPr sz="2400">
                <a:latin typeface="Calibri" pitchFamily="34" charset="0"/>
                <a:cs typeface="Calibri" pitchFamily="34" charset="0"/>
              </a:defRPr>
            </a:lvl2pPr>
            <a:lvl3pPr algn="just">
              <a:defRPr sz="2400">
                <a:latin typeface="Calibri" pitchFamily="34" charset="0"/>
                <a:cs typeface="Calibri" pitchFamily="34" charset="0"/>
              </a:defRPr>
            </a:lvl3pPr>
            <a:lvl4pPr algn="just">
              <a:defRPr sz="2000">
                <a:latin typeface="Calibri" pitchFamily="34" charset="0"/>
                <a:cs typeface="Calibri" pitchFamily="34" charset="0"/>
              </a:defRPr>
            </a:lvl4pPr>
            <a:lvl5pPr algn="just"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5029200"/>
          </a:xfrm>
        </p:spPr>
        <p:txBody>
          <a:bodyPr/>
          <a:lstStyle>
            <a:lvl1pPr algn="just">
              <a:defRPr sz="2800">
                <a:latin typeface="Calibri" pitchFamily="34" charset="0"/>
                <a:cs typeface="Calibri" pitchFamily="34" charset="0"/>
              </a:defRPr>
            </a:lvl1pPr>
            <a:lvl2pPr algn="just">
              <a:defRPr sz="2400">
                <a:latin typeface="Calibri" pitchFamily="34" charset="0"/>
                <a:cs typeface="Calibri" pitchFamily="34" charset="0"/>
              </a:defRPr>
            </a:lvl2pPr>
            <a:lvl3pPr algn="just">
              <a:defRPr sz="2400">
                <a:latin typeface="Calibri" pitchFamily="34" charset="0"/>
                <a:cs typeface="Calibri" pitchFamily="34" charset="0"/>
              </a:defRPr>
            </a:lvl3pPr>
            <a:lvl4pPr algn="just">
              <a:defRPr sz="2000">
                <a:latin typeface="Calibri" pitchFamily="34" charset="0"/>
                <a:cs typeface="Calibri" pitchFamily="34" charset="0"/>
              </a:defRPr>
            </a:lvl4pPr>
            <a:lvl5pPr algn="just"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E9A2-8E65-4E85-BB08-BEB412AD524D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77C29-68F6-4E2D-9455-19AAA3190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98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sz="2400">
                <a:solidFill>
                  <a:srgbClr val="365F91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0974" y="133495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057400"/>
            <a:ext cx="5386917" cy="4068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806" y="131842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057400"/>
            <a:ext cx="5389033" cy="4068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8C00-C66A-4C6F-A18F-15FBB97A77E6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DA409-C3AD-4ABC-A8DC-9F5054D9B0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21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365F91"/>
                </a:solidFill>
                <a:latin typeface="Cambria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B4E7A-CD62-4A28-866D-530363EDEB6F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D3B98-2DE4-4E03-9D79-7CEE31DC8C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89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1358-456F-40CD-890B-0EC95A12009C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6A9B-663C-4242-BAE5-603BFED2A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7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10477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4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2209800"/>
            <a:ext cx="4011084" cy="3916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B000-CCF0-427C-9AB0-CE969DFF78F5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AA66-C494-4275-9479-A8A5F0CAD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1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7411-0BD2-4899-A91A-7E9D20B80967}" type="datetime6">
              <a:rPr lang="cs-CZ"/>
              <a:pPr>
                <a:defRPr/>
              </a:pPr>
              <a:t>červen ’14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2711-65A6-4221-BE34-776F3C63C1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67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1"/>
            <a:ext cx="1026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1097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0"/>
            <a:endParaRPr lang="cs-CZ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24600"/>
            <a:ext cx="284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02A6BBD-9604-4D2E-A2E0-2D37CD5D9CB1}" type="datetime6">
              <a:rPr lang="cs-CZ" smtClean="0"/>
              <a:pPr>
                <a:defRPr/>
              </a:pPr>
              <a:t>červen ’14</a:t>
            </a:fld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1"/>
            <a:ext cx="386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 dirty="0" smtClean="0"/>
              <a:t>Internetová škola II.</a:t>
            </a: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1"/>
            <a:ext cx="284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D46747-B273-4A42-B196-525535061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365F9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ca@spsoa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spso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10744200" cy="3429000"/>
          </a:xfrm>
        </p:spPr>
        <p:txBody>
          <a:bodyPr/>
          <a:lstStyle/>
          <a:p>
            <a:pPr eaLnBrk="1" hangingPunct="1"/>
            <a:r>
              <a:rPr lang="cs-CZ" sz="3600" dirty="0" smtClean="0">
                <a:solidFill>
                  <a:schemeClr val="tx1"/>
                </a:solidFill>
                <a:latin typeface="+mj-lt"/>
              </a:rPr>
              <a:t>INTERNETOVÁ ŠKOLA II.</a:t>
            </a:r>
            <a:r>
              <a:rPr lang="cs-CZ" sz="3600" dirty="0">
                <a:latin typeface="+mj-lt"/>
              </a:rPr>
              <a:t/>
            </a:r>
            <a:br>
              <a:rPr lang="cs-CZ" sz="3600" dirty="0">
                <a:latin typeface="+mj-lt"/>
              </a:rPr>
            </a:br>
            <a:r>
              <a:rPr lang="cs-CZ" sz="1100" dirty="0" smtClean="0">
                <a:latin typeface="+mj-lt"/>
              </a:rPr>
              <a:t> </a:t>
            </a:r>
            <a:r>
              <a:rPr lang="cs-CZ" sz="3600" dirty="0">
                <a:latin typeface="+mj-lt"/>
              </a:rPr>
              <a:t/>
            </a:r>
            <a:br>
              <a:rPr lang="cs-CZ" sz="3600" dirty="0">
                <a:latin typeface="+mj-lt"/>
              </a:rPr>
            </a:br>
            <a:r>
              <a:rPr lang="cs-CZ" sz="36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cs-CZ" sz="3600" dirty="0" smtClean="0">
                <a:solidFill>
                  <a:schemeClr val="tx1"/>
                </a:solidFill>
                <a:latin typeface="+mj-lt"/>
              </a:rPr>
            </a:br>
            <a:r>
              <a:rPr lang="cs-CZ" sz="1600" dirty="0">
                <a:solidFill>
                  <a:schemeClr val="tx1"/>
                </a:solidFill>
                <a:latin typeface="+mj-lt"/>
              </a:rPr>
              <a:t>projekt s registračním číslem CZ.1.07/1.1.24/01.0064.</a:t>
            </a:r>
            <a:br>
              <a:rPr lang="cs-CZ" sz="1600" dirty="0">
                <a:solidFill>
                  <a:schemeClr val="tx1"/>
                </a:solidFill>
                <a:latin typeface="+mj-lt"/>
              </a:rPr>
            </a:br>
            <a:r>
              <a:rPr lang="cs-CZ" sz="1600" dirty="0">
                <a:solidFill>
                  <a:schemeClr val="tx1"/>
                </a:solidFill>
                <a:latin typeface="+mj-lt"/>
              </a:rPr>
              <a:t/>
            </a:r>
            <a:br>
              <a:rPr lang="cs-CZ" sz="1600" dirty="0">
                <a:solidFill>
                  <a:schemeClr val="tx1"/>
                </a:solidFill>
                <a:latin typeface="+mj-lt"/>
              </a:rPr>
            </a:br>
            <a:r>
              <a:rPr lang="cs-CZ" sz="1600" dirty="0">
                <a:solidFill>
                  <a:schemeClr val="tx1"/>
                </a:solidFill>
                <a:latin typeface="+mj-lt"/>
              </a:rPr>
              <a:t/>
            </a:r>
            <a:br>
              <a:rPr lang="cs-CZ" sz="16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Ing. Jan MECA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1600" dirty="0">
                <a:solidFill>
                  <a:schemeClr val="tx1"/>
                </a:solidFill>
                <a:latin typeface="+mj-lt"/>
              </a:rPr>
              <a:t>Střední průmyslová škola a Obchodní akademie, Bruntál, příspěvková organizace</a:t>
            </a:r>
            <a:r>
              <a:rPr lang="cs-CZ" sz="1400" dirty="0">
                <a:solidFill>
                  <a:schemeClr val="tx1"/>
                </a:solidFill>
              </a:rPr>
              <a:t/>
            </a:r>
            <a:br>
              <a:rPr lang="cs-CZ" sz="1400" dirty="0">
                <a:solidFill>
                  <a:schemeClr val="tx1"/>
                </a:solidFill>
              </a:rPr>
            </a:b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4684712"/>
            <a:ext cx="6083300" cy="1487488"/>
          </a:xfrm>
          <a:solidFill>
            <a:srgbClr val="FFFFFF"/>
          </a:solidFill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3" y="228600"/>
            <a:ext cx="2809237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3429000"/>
          </a:xfrm>
        </p:spPr>
        <p:txBody>
          <a:bodyPr/>
          <a:lstStyle/>
          <a:p>
            <a:pPr eaLnBrk="1" hangingPunct="1"/>
            <a:r>
              <a:rPr lang="cs-CZ" cap="all" dirty="0" smtClean="0">
                <a:latin typeface="+mj-lt"/>
              </a:rPr>
              <a:t>Ukázky kurzu</a:t>
            </a:r>
            <a:r>
              <a:rPr lang="cs-CZ" dirty="0"/>
              <a:t/>
            </a:r>
            <a:br>
              <a:rPr lang="cs-CZ" dirty="0"/>
            </a:b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1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3429000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+mj-lt"/>
              </a:rPr>
              <a:t>ZÁVĚR</a:t>
            </a:r>
            <a:br>
              <a:rPr lang="cs-CZ" dirty="0" smtClean="0">
                <a:latin typeface="+mj-lt"/>
              </a:rPr>
            </a:br>
            <a:endParaRPr lang="cs-CZ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101367" y="3962400"/>
            <a:ext cx="4220817" cy="2209800"/>
          </a:xfrm>
        </p:spPr>
        <p:txBody>
          <a:bodyPr/>
          <a:lstStyle/>
          <a:p>
            <a:pPr algn="l"/>
            <a:r>
              <a:rPr lang="cs-CZ" sz="1600" b="0" dirty="0">
                <a:latin typeface="+mn-lt"/>
              </a:rPr>
              <a:t>Ing. Jan</a:t>
            </a:r>
            <a:r>
              <a:rPr lang="cs-CZ" sz="1600" dirty="0">
                <a:latin typeface="+mn-lt"/>
              </a:rPr>
              <a:t> MECA</a:t>
            </a:r>
            <a:r>
              <a:rPr lang="cs-CZ" sz="1200" dirty="0">
                <a:latin typeface="+mn-lt"/>
              </a:rPr>
              <a:t/>
            </a:r>
            <a:br>
              <a:rPr lang="cs-CZ" sz="1200" dirty="0">
                <a:latin typeface="+mn-lt"/>
              </a:rPr>
            </a:br>
            <a:r>
              <a:rPr lang="cs-CZ" sz="1200" dirty="0">
                <a:latin typeface="+mn-lt"/>
              </a:rPr>
              <a:t>projektový manažer, učitel odborných předmětů</a:t>
            </a:r>
            <a:endParaRPr lang="cs-CZ" sz="1200" b="0" dirty="0">
              <a:latin typeface="+mn-lt"/>
            </a:endParaRPr>
          </a:p>
          <a:p>
            <a:pPr algn="l"/>
            <a:r>
              <a:rPr lang="cs-CZ" sz="1200" b="0" dirty="0">
                <a:latin typeface="+mn-lt"/>
              </a:rPr>
              <a:t>Střední průmyslová škola a Obchodní akademie, Bruntál, příspěvková organizace.</a:t>
            </a:r>
          </a:p>
          <a:p>
            <a:pPr algn="l"/>
            <a:r>
              <a:rPr lang="cs-CZ" sz="1200" b="0" dirty="0" err="1">
                <a:latin typeface="+mn-lt"/>
              </a:rPr>
              <a:t>Kavalcova</a:t>
            </a:r>
            <a:r>
              <a:rPr lang="cs-CZ" sz="1200" b="0" dirty="0">
                <a:latin typeface="+mn-lt"/>
              </a:rPr>
              <a:t> 814/1</a:t>
            </a:r>
          </a:p>
          <a:p>
            <a:pPr algn="l"/>
            <a:r>
              <a:rPr lang="cs-CZ" sz="1200" b="0" dirty="0">
                <a:latin typeface="+mn-lt"/>
              </a:rPr>
              <a:t>792 01 Bruntál</a:t>
            </a:r>
            <a:br>
              <a:rPr lang="cs-CZ" sz="1200" b="0" dirty="0">
                <a:latin typeface="+mn-lt"/>
              </a:rPr>
            </a:br>
            <a:endParaRPr lang="cs-CZ" sz="1200" b="0" dirty="0">
              <a:latin typeface="+mn-lt"/>
            </a:endParaRPr>
          </a:p>
          <a:p>
            <a:pPr algn="l"/>
            <a:r>
              <a:rPr lang="cs-CZ" sz="1200" dirty="0">
                <a:latin typeface="+mn-lt"/>
              </a:rPr>
              <a:t>tel:</a:t>
            </a:r>
            <a:r>
              <a:rPr lang="cs-CZ" sz="1200" b="0" dirty="0">
                <a:latin typeface="+mn-lt"/>
              </a:rPr>
              <a:t> +420 555 559 736 (kancelář)</a:t>
            </a:r>
          </a:p>
          <a:p>
            <a:pPr algn="l"/>
            <a:r>
              <a:rPr lang="cs-CZ" sz="1200" dirty="0">
                <a:latin typeface="+mn-lt"/>
              </a:rPr>
              <a:t>mail:</a:t>
            </a:r>
            <a:r>
              <a:rPr lang="cs-CZ" sz="1200" b="0" dirty="0">
                <a:latin typeface="+mn-lt"/>
              </a:rPr>
              <a:t> </a:t>
            </a:r>
            <a:r>
              <a:rPr lang="cs-CZ" sz="1200" b="0" dirty="0">
                <a:latin typeface="+mn-lt"/>
                <a:hlinkClick r:id="rId3"/>
              </a:rPr>
              <a:t>meca@spsoa.cz</a:t>
            </a:r>
            <a:endParaRPr lang="cs-CZ" sz="1200" b="0" dirty="0">
              <a:latin typeface="+mn-lt"/>
            </a:endParaRPr>
          </a:p>
          <a:p>
            <a:pPr algn="l"/>
            <a:r>
              <a:rPr lang="cs-CZ" sz="1200" dirty="0">
                <a:latin typeface="+mn-lt"/>
              </a:rPr>
              <a:t>web: </a:t>
            </a:r>
            <a:r>
              <a:rPr lang="cs-CZ" sz="1200" b="0" dirty="0">
                <a:latin typeface="+mn-lt"/>
                <a:hlinkClick r:id="rId4"/>
              </a:rPr>
              <a:t>www.spsoa.cz</a:t>
            </a:r>
            <a:endParaRPr lang="cs-CZ" sz="1200" dirty="0">
              <a:latin typeface="+mn-lt"/>
            </a:endParaRPr>
          </a:p>
          <a:p>
            <a:endParaRPr lang="cs-CZ" dirty="0"/>
          </a:p>
        </p:txBody>
      </p:sp>
      <p:sp>
        <p:nvSpPr>
          <p:cNvPr id="4" name="Podnadpis 1"/>
          <p:cNvSpPr txBox="1">
            <a:spLocks/>
          </p:cNvSpPr>
          <p:nvPr/>
        </p:nvSpPr>
        <p:spPr bwMode="auto">
          <a:xfrm>
            <a:off x="2895600" y="29337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365F91"/>
                </a:solidFill>
                <a:latin typeface="Cambria" pitchFamily="18" charset="0"/>
                <a:ea typeface="+mn-ea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>
              <a:latin typeface="+mj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88" y="3962401"/>
            <a:ext cx="3850639" cy="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C461-8F21-4F9C-87EE-E04EEC99135E}" type="datetime6">
              <a:rPr lang="cs-CZ"/>
              <a:pPr/>
              <a:t>červen ’14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8444-FE53-408D-867E-755448379FD6}" type="slidenum">
              <a:rPr lang="cs-CZ"/>
              <a:pPr/>
              <a:t>2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OBSAH</a:t>
            </a:r>
            <a:endParaRPr lang="cs-CZ" dirty="0">
              <a:latin typeface="+mj-lt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>
                <a:latin typeface="+mj-lt"/>
              </a:rPr>
              <a:t>	</a:t>
            </a:r>
          </a:p>
          <a:p>
            <a:r>
              <a:rPr lang="cs-CZ" b="1" dirty="0" smtClean="0">
                <a:latin typeface="+mj-lt"/>
              </a:rPr>
              <a:t>Základní informace o projektu</a:t>
            </a:r>
          </a:p>
          <a:p>
            <a:r>
              <a:rPr lang="cs-CZ" b="1" dirty="0" smtClean="0">
                <a:latin typeface="+mj-lt"/>
              </a:rPr>
              <a:t>Multimédia v prostředí LMS </a:t>
            </a:r>
            <a:r>
              <a:rPr lang="cs-CZ" b="1" dirty="0" err="1" smtClean="0">
                <a:latin typeface="+mj-lt"/>
              </a:rPr>
              <a:t>Moodle</a:t>
            </a:r>
            <a:endParaRPr lang="cs-CZ" b="1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Ukázka kurzu</a:t>
            </a:r>
          </a:p>
          <a:p>
            <a:r>
              <a:rPr lang="cs-CZ" b="1" dirty="0" smtClean="0">
                <a:latin typeface="+mj-lt"/>
              </a:rPr>
              <a:t>Závěr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886200" y="6324601"/>
            <a:ext cx="4572000" cy="396875"/>
          </a:xfrm>
        </p:spPr>
        <p:txBody>
          <a:bodyPr/>
          <a:lstStyle/>
          <a:p>
            <a:r>
              <a:rPr lang="cs-CZ" dirty="0"/>
              <a:t>Střední průmyslová škola </a:t>
            </a:r>
            <a:r>
              <a:rPr lang="cs-CZ" dirty="0" smtClean="0"/>
              <a:t>a Obchodní akademie, Bruntál, příspěvková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3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3429000"/>
          </a:xfrm>
        </p:spPr>
        <p:txBody>
          <a:bodyPr/>
          <a:lstStyle/>
          <a:p>
            <a:pPr eaLnBrk="1" hangingPunct="1"/>
            <a:r>
              <a:rPr lang="cs-CZ" cap="all" dirty="0">
                <a:latin typeface="+mj-lt"/>
              </a:rPr>
              <a:t>Základní informace o projektu</a:t>
            </a:r>
            <a:r>
              <a:rPr lang="cs-CZ" dirty="0">
                <a:latin typeface="+mj-lt"/>
              </a:rPr>
              <a:t/>
            </a:r>
            <a:br>
              <a:rPr lang="cs-CZ" dirty="0">
                <a:latin typeface="+mj-lt"/>
              </a:rPr>
            </a:br>
            <a:endParaRPr lang="cs-CZ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C461-8F21-4F9C-87EE-E04EEC99135E}" type="datetime6">
              <a:rPr lang="cs-CZ"/>
              <a:pPr/>
              <a:t>červen ’14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886200" y="6324601"/>
            <a:ext cx="4572000" cy="396875"/>
          </a:xfrm>
        </p:spPr>
        <p:txBody>
          <a:bodyPr/>
          <a:lstStyle/>
          <a:p>
            <a:r>
              <a:rPr lang="cs-CZ" dirty="0"/>
              <a:t>Střední průmyslová škola </a:t>
            </a:r>
            <a:r>
              <a:rPr lang="cs-CZ" dirty="0" smtClean="0"/>
              <a:t>a Obchodní akademie, Bruntál, příspěvková organizace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8444-FE53-408D-867E-755448379FD6}" type="slidenum">
              <a:rPr lang="cs-CZ"/>
              <a:pPr/>
              <a:t>4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ZÁKLADNÍ </a:t>
            </a:r>
            <a:r>
              <a:rPr lang="cs-CZ" b="0" dirty="0" smtClean="0">
                <a:latin typeface="+mj-lt"/>
              </a:rPr>
              <a:t>INFORMACE O PROJEKTU</a:t>
            </a:r>
            <a:endParaRPr lang="cs-CZ" dirty="0">
              <a:latin typeface="+mj-lt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8752"/>
              </p:ext>
            </p:extLst>
          </p:nvPr>
        </p:nvGraphicFramePr>
        <p:xfrm>
          <a:off x="690637" y="1600201"/>
          <a:ext cx="10852144" cy="350519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19992"/>
                <a:gridCol w="7732152"/>
              </a:tblGrid>
              <a:tr h="826186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Žadatel</a:t>
                      </a:r>
                      <a:endParaRPr lang="cs-CZ" sz="2200" dirty="0"/>
                    </a:p>
                  </a:txBody>
                  <a:tcPr marL="116273" marR="116273" marT="58136" marB="58136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dirty="0" smtClean="0"/>
                        <a:t>Střední průmyslová škola, Bruntál, příspěvková organizace</a:t>
                      </a:r>
                    </a:p>
                  </a:txBody>
                  <a:tcPr marL="116273" marR="116273" marT="58136" marB="58136"/>
                </a:tc>
              </a:tr>
              <a:tr h="669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Rozpočet projektu</a:t>
                      </a:r>
                    </a:p>
                  </a:txBody>
                  <a:tcPr marL="116273" marR="116273" marT="58136" marB="58136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12 760 252,28 Kč</a:t>
                      </a:r>
                      <a:endParaRPr lang="cs-CZ" sz="2200" b="1" dirty="0" smtClean="0"/>
                    </a:p>
                  </a:txBody>
                  <a:tcPr marL="116273" marR="116273" marT="58136" marB="58136"/>
                </a:tc>
              </a:tr>
              <a:tr h="669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Realizace</a:t>
                      </a:r>
                    </a:p>
                  </a:txBody>
                  <a:tcPr marL="116273" marR="116273" marT="58136" marB="58136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/>
                        <a:t>1.5.2012</a:t>
                      </a:r>
                      <a:r>
                        <a:rPr lang="cs-CZ" sz="2200" b="1" baseline="0" dirty="0" smtClean="0"/>
                        <a:t> do 31.12.2014</a:t>
                      </a:r>
                      <a:endParaRPr lang="cs-CZ" sz="2200" b="1" dirty="0"/>
                    </a:p>
                  </a:txBody>
                  <a:tcPr marL="116273" marR="116273" marT="58136" marB="58136"/>
                </a:tc>
              </a:tr>
              <a:tr h="669753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Partner</a:t>
                      </a:r>
                      <a:endParaRPr lang="cs-CZ" sz="2200" dirty="0"/>
                    </a:p>
                  </a:txBody>
                  <a:tcPr marL="116273" marR="116273" marT="58136" marB="58136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/>
                        <a:t>Projekt byl realizován bez partnera</a:t>
                      </a:r>
                    </a:p>
                  </a:txBody>
                  <a:tcPr marL="116273" marR="116273" marT="58136" marB="58136"/>
                </a:tc>
              </a:tr>
              <a:tr h="669753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Cílová skupina</a:t>
                      </a:r>
                      <a:endParaRPr lang="cs-CZ" sz="2200" dirty="0"/>
                    </a:p>
                  </a:txBody>
                  <a:tcPr marL="116273" marR="116273" marT="58136" marB="58136"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/>
                        <a:t>Žáci</a:t>
                      </a:r>
                      <a:r>
                        <a:rPr lang="cs-CZ" sz="2200" b="1" baseline="0" dirty="0" smtClean="0"/>
                        <a:t> středních škol</a:t>
                      </a:r>
                      <a:endParaRPr lang="cs-CZ" sz="2200" b="1" dirty="0" smtClean="0"/>
                    </a:p>
                  </a:txBody>
                  <a:tcPr marL="116273" marR="116273" marT="58136" marB="5813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8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C461-8F21-4F9C-87EE-E04EEC99135E}" type="datetime6">
              <a:rPr lang="cs-CZ"/>
              <a:pPr/>
              <a:t>červen ’14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886200" y="6324601"/>
            <a:ext cx="4572000" cy="396875"/>
          </a:xfrm>
        </p:spPr>
        <p:txBody>
          <a:bodyPr/>
          <a:lstStyle/>
          <a:p>
            <a:r>
              <a:rPr lang="cs-CZ" dirty="0"/>
              <a:t>Střední průmyslová škola </a:t>
            </a:r>
            <a:r>
              <a:rPr lang="cs-CZ" dirty="0" smtClean="0"/>
              <a:t>a Obchodní akademie, Bruntál, příspěvková organizace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8444-FE53-408D-867E-755448379FD6}" type="slidenum">
              <a:rPr lang="cs-CZ"/>
              <a:pPr/>
              <a:t>5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VÝSTUPY </a:t>
            </a:r>
            <a:r>
              <a:rPr lang="cs-CZ" b="0" dirty="0" smtClean="0">
                <a:latin typeface="+mj-lt"/>
              </a:rPr>
              <a:t>PROJEKTU</a:t>
            </a:r>
            <a:endParaRPr lang="cs-CZ" dirty="0">
              <a:latin typeface="+mj-lt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>
                <a:latin typeface="+mn-lt"/>
              </a:rPr>
              <a:t>Vlastní tvorba výukových videí a animací</a:t>
            </a:r>
          </a:p>
          <a:p>
            <a:pPr>
              <a:buFontTx/>
              <a:buChar char="-"/>
            </a:pPr>
            <a:r>
              <a:rPr lang="cs-CZ" dirty="0" smtClean="0">
                <a:latin typeface="+mn-lt"/>
              </a:rPr>
              <a:t>Distribuce a ověření vytvořených výstupů v rámci nových kurů v prostředí LMS </a:t>
            </a:r>
            <a:r>
              <a:rPr lang="cs-CZ" dirty="0" err="1" smtClean="0">
                <a:latin typeface="+mn-lt"/>
              </a:rPr>
              <a:t>Moodle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6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REALIZAČNÍ </a:t>
            </a:r>
            <a:r>
              <a:rPr lang="cs-CZ" b="0" dirty="0" smtClean="0">
                <a:latin typeface="+mj-lt"/>
              </a:rPr>
              <a:t>TÝM</a:t>
            </a:r>
            <a:endParaRPr lang="cs-CZ" dirty="0">
              <a:latin typeface="+mj-lt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110826"/>
              </p:ext>
            </p:extLst>
          </p:nvPr>
        </p:nvGraphicFramePr>
        <p:xfrm>
          <a:off x="850900" y="1295400"/>
          <a:ext cx="10490200" cy="487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F1626-BBA6-452B-A83F-F98AE7E58D3A}" type="datetime6">
              <a:rPr lang="cs-CZ" smtClean="0"/>
              <a:pPr>
                <a:defRPr/>
              </a:pPr>
              <a:t>červen ’14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Internetová škola 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9D1E8-DD80-4227-9201-4F13BA5EF40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4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3429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MULTIMÉDIA V PROSTŘEDÍ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LMS MOODLE</a:t>
            </a:r>
            <a:endParaRPr lang="cs-CZ" dirty="0">
              <a:latin typeface="+mn-lt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0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llipse 59"/>
          <p:cNvSpPr/>
          <p:nvPr/>
        </p:nvSpPr>
        <p:spPr bwMode="auto">
          <a:xfrm>
            <a:off x="2629458" y="3175193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C461-8F21-4F9C-87EE-E04EEC99135E}" type="datetime6">
              <a:rPr lang="cs-CZ"/>
              <a:pPr/>
              <a:t>červen ’14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8444-FE53-408D-867E-755448379FD6}" type="slidenum">
              <a:rPr lang="cs-CZ"/>
              <a:pPr/>
              <a:t>8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VÝSTUPY PROJEKTU</a:t>
            </a:r>
            <a:endParaRPr lang="cs-CZ" dirty="0">
              <a:latin typeface="+mj-lt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</a:p>
        </p:txBody>
      </p:sp>
      <p:sp>
        <p:nvSpPr>
          <p:cNvPr id="7" name="Ellipse 59"/>
          <p:cNvSpPr/>
          <p:nvPr/>
        </p:nvSpPr>
        <p:spPr bwMode="auto">
          <a:xfrm>
            <a:off x="7174199" y="4156801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8" name="Group 105"/>
          <p:cNvGrpSpPr>
            <a:grpSpLocks/>
          </p:cNvGrpSpPr>
          <p:nvPr/>
        </p:nvGrpSpPr>
        <p:grpSpPr bwMode="auto">
          <a:xfrm rot="19765573" flipH="1">
            <a:off x="4902604" y="2367941"/>
            <a:ext cx="1528763" cy="1514475"/>
            <a:chOff x="5580063" y="2757488"/>
            <a:chExt cx="1031875" cy="1022350"/>
          </a:xfrm>
        </p:grpSpPr>
        <p:sp>
          <p:nvSpPr>
            <p:cNvPr id="9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2" name="Rektangel 76"/>
          <p:cNvSpPr>
            <a:spLocks noChangeArrowheads="1"/>
          </p:cNvSpPr>
          <p:nvPr/>
        </p:nvSpPr>
        <p:spPr bwMode="auto">
          <a:xfrm>
            <a:off x="5102629" y="2885466"/>
            <a:ext cx="1135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noProof="1" smtClean="0">
                <a:solidFill>
                  <a:srgbClr val="1E1C11"/>
                </a:solidFill>
                <a:latin typeface="+mj-lt"/>
                <a:cs typeface="Arial" charset="0"/>
              </a:rPr>
              <a:t>KURZY</a:t>
            </a:r>
            <a:endParaRPr lang="en-US" b="1" noProof="1">
              <a:solidFill>
                <a:srgbClr val="1E1C11"/>
              </a:solidFill>
              <a:latin typeface="+mj-lt"/>
              <a:cs typeface="Arial" charset="0"/>
            </a:endParaRPr>
          </a:p>
          <a:p>
            <a:endParaRPr lang="da-DK" dirty="0">
              <a:solidFill>
                <a:srgbClr val="1E1C11"/>
              </a:solidFill>
            </a:endParaRPr>
          </a:p>
        </p:txBody>
      </p:sp>
      <p:sp>
        <p:nvSpPr>
          <p:cNvPr id="13" name="Right Arrow 58"/>
          <p:cNvSpPr>
            <a:spLocks noChangeArrowheads="1"/>
          </p:cNvSpPr>
          <p:nvPr/>
        </p:nvSpPr>
        <p:spPr bwMode="auto">
          <a:xfrm rot="2026755">
            <a:off x="4412370" y="2429129"/>
            <a:ext cx="37306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4" name="Ellipse 59"/>
          <p:cNvSpPr/>
          <p:nvPr/>
        </p:nvSpPr>
        <p:spPr bwMode="auto">
          <a:xfrm>
            <a:off x="2483429" y="5234984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5" name="Group 105"/>
          <p:cNvGrpSpPr>
            <a:grpSpLocks/>
          </p:cNvGrpSpPr>
          <p:nvPr/>
        </p:nvGrpSpPr>
        <p:grpSpPr bwMode="auto">
          <a:xfrm rot="19765573" flipH="1">
            <a:off x="2838747" y="1426526"/>
            <a:ext cx="1528762" cy="1514475"/>
            <a:chOff x="5580063" y="2757488"/>
            <a:chExt cx="1031875" cy="1022350"/>
          </a:xfrm>
        </p:grpSpPr>
        <p:sp>
          <p:nvSpPr>
            <p:cNvPr id="16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7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9" name="Rektangel 76"/>
          <p:cNvSpPr>
            <a:spLocks noChangeArrowheads="1"/>
          </p:cNvSpPr>
          <p:nvPr/>
        </p:nvSpPr>
        <p:spPr bwMode="auto">
          <a:xfrm>
            <a:off x="2894309" y="1942463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noProof="1" smtClean="0">
                <a:solidFill>
                  <a:srgbClr val="1E1C11"/>
                </a:solidFill>
                <a:latin typeface="+mj-lt"/>
                <a:cs typeface="Arial" charset="0"/>
              </a:rPr>
              <a:t>ANIMACE</a:t>
            </a:r>
            <a:endParaRPr lang="da-DK" sz="1400" b="1" dirty="0">
              <a:latin typeface="+mj-lt"/>
            </a:endParaRPr>
          </a:p>
          <a:p>
            <a:endParaRPr lang="da-DK" dirty="0">
              <a:solidFill>
                <a:srgbClr val="1E1C11"/>
              </a:solidFill>
            </a:endParaRPr>
          </a:p>
        </p:txBody>
      </p:sp>
      <p:grpSp>
        <p:nvGrpSpPr>
          <p:cNvPr id="20" name="Group 105"/>
          <p:cNvGrpSpPr>
            <a:grpSpLocks/>
          </p:cNvGrpSpPr>
          <p:nvPr/>
        </p:nvGrpSpPr>
        <p:grpSpPr bwMode="auto">
          <a:xfrm rot="19765573" flipH="1">
            <a:off x="2806895" y="3374215"/>
            <a:ext cx="1528762" cy="1514475"/>
            <a:chOff x="5580063" y="2757488"/>
            <a:chExt cx="1031875" cy="1022350"/>
          </a:xfrm>
        </p:grpSpPr>
        <p:sp>
          <p:nvSpPr>
            <p:cNvPr id="21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2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3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4" name="Rektangel 76"/>
          <p:cNvSpPr>
            <a:spLocks noChangeArrowheads="1"/>
          </p:cNvSpPr>
          <p:nvPr/>
        </p:nvSpPr>
        <p:spPr bwMode="auto">
          <a:xfrm>
            <a:off x="2786257" y="3898090"/>
            <a:ext cx="1562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noProof="1" smtClean="0">
                <a:solidFill>
                  <a:srgbClr val="1E1C11"/>
                </a:solidFill>
                <a:latin typeface="+mj-lt"/>
                <a:cs typeface="Arial" charset="0"/>
              </a:rPr>
              <a:t>VIDEA</a:t>
            </a:r>
            <a:endParaRPr lang="da-DK" sz="1400" dirty="0">
              <a:latin typeface="+mj-lt"/>
            </a:endParaRPr>
          </a:p>
          <a:p>
            <a:endParaRPr lang="da-DK" dirty="0">
              <a:solidFill>
                <a:srgbClr val="1E1C11"/>
              </a:solidFill>
            </a:endParaRPr>
          </a:p>
        </p:txBody>
      </p:sp>
      <p:grpSp>
        <p:nvGrpSpPr>
          <p:cNvPr id="25" name="Group 105"/>
          <p:cNvGrpSpPr>
            <a:grpSpLocks/>
          </p:cNvGrpSpPr>
          <p:nvPr/>
        </p:nvGrpSpPr>
        <p:grpSpPr bwMode="auto">
          <a:xfrm rot="19765573" flipH="1">
            <a:off x="7412539" y="2396718"/>
            <a:ext cx="1528762" cy="1514475"/>
            <a:chOff x="5580063" y="2757488"/>
            <a:chExt cx="1031875" cy="1022350"/>
          </a:xfrm>
        </p:grpSpPr>
        <p:sp>
          <p:nvSpPr>
            <p:cNvPr id="26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7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8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9" name="Rektangel 76"/>
          <p:cNvSpPr>
            <a:spLocks noChangeArrowheads="1"/>
          </p:cNvSpPr>
          <p:nvPr/>
        </p:nvSpPr>
        <p:spPr bwMode="auto">
          <a:xfrm>
            <a:off x="7430001" y="2884081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noProof="1" smtClean="0">
                <a:solidFill>
                  <a:srgbClr val="1E1C11"/>
                </a:solidFill>
                <a:latin typeface="+mj-lt"/>
                <a:cs typeface="Arial" charset="0"/>
              </a:rPr>
              <a:t>MOODLE</a:t>
            </a:r>
            <a:endParaRPr lang="en-US" b="1" noProof="1">
              <a:solidFill>
                <a:srgbClr val="1E1C11"/>
              </a:solidFill>
              <a:latin typeface="+mj-lt"/>
              <a:cs typeface="Arial" charset="0"/>
            </a:endParaRPr>
          </a:p>
          <a:p>
            <a:endParaRPr lang="da-DK" dirty="0">
              <a:solidFill>
                <a:srgbClr val="1E1C11"/>
              </a:solidFill>
            </a:endParaRPr>
          </a:p>
        </p:txBody>
      </p:sp>
      <p:sp>
        <p:nvSpPr>
          <p:cNvPr id="30" name="Right Arrow 70"/>
          <p:cNvSpPr>
            <a:spLocks noChangeArrowheads="1"/>
          </p:cNvSpPr>
          <p:nvPr/>
        </p:nvSpPr>
        <p:spPr bwMode="auto">
          <a:xfrm rot="19145883">
            <a:off x="4453744" y="3622348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1" name="Right Arrow 71"/>
          <p:cNvSpPr>
            <a:spLocks noChangeArrowheads="1"/>
          </p:cNvSpPr>
          <p:nvPr/>
        </p:nvSpPr>
        <p:spPr bwMode="auto">
          <a:xfrm>
            <a:off x="6750416" y="2854463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3" name="Ellipse 59"/>
          <p:cNvSpPr/>
          <p:nvPr/>
        </p:nvSpPr>
        <p:spPr bwMode="auto">
          <a:xfrm>
            <a:off x="4648453" y="4167012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886200" y="6324601"/>
            <a:ext cx="4572000" cy="396875"/>
          </a:xfrm>
        </p:spPr>
        <p:txBody>
          <a:bodyPr/>
          <a:lstStyle/>
          <a:p>
            <a:r>
              <a:rPr lang="cs-CZ" dirty="0"/>
              <a:t>Střední průmyslová škola </a:t>
            </a:r>
            <a:r>
              <a:rPr lang="cs-CZ" dirty="0" smtClean="0"/>
              <a:t>a Obchodní akademie, Bruntál, příspěvková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4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C461-8F21-4F9C-87EE-E04EEC99135E}" type="datetime6">
              <a:rPr lang="cs-CZ"/>
              <a:pPr/>
              <a:t>červen ’14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8444-FE53-408D-867E-755448379FD6}" type="slidenum">
              <a:rPr lang="cs-CZ"/>
              <a:pPr/>
              <a:t>9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MULTIMÉDIA </a:t>
            </a:r>
            <a:r>
              <a:rPr lang="cs-CZ" b="0" dirty="0" smtClean="0">
                <a:latin typeface="+mj-lt"/>
              </a:rPr>
              <a:t>V LMS MOODLE</a:t>
            </a:r>
            <a:endParaRPr lang="cs-CZ" dirty="0">
              <a:latin typeface="+mj-lt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Výstupní formát videí a animací</a:t>
            </a:r>
          </a:p>
          <a:p>
            <a:pPr lvl="1"/>
            <a:r>
              <a:rPr lang="cs-CZ" dirty="0" smtClean="0">
                <a:latin typeface="+mj-lt"/>
              </a:rPr>
              <a:t>Videosoubory archivované přímo na serveru </a:t>
            </a:r>
            <a:r>
              <a:rPr lang="cs-CZ" dirty="0" err="1" smtClean="0">
                <a:latin typeface="+mj-lt"/>
              </a:rPr>
              <a:t>Moodle</a:t>
            </a:r>
            <a:r>
              <a:rPr lang="cs-CZ" dirty="0" smtClean="0">
                <a:latin typeface="+mj-lt"/>
              </a:rPr>
              <a:t> (</a:t>
            </a:r>
            <a:r>
              <a:rPr lang="cs-CZ" dirty="0" err="1" smtClean="0">
                <a:latin typeface="+mj-lt"/>
              </a:rPr>
              <a:t>avi</a:t>
            </a:r>
            <a:r>
              <a:rPr lang="cs-CZ" dirty="0" smtClean="0">
                <a:latin typeface="+mj-lt"/>
              </a:rPr>
              <a:t>)</a:t>
            </a:r>
          </a:p>
          <a:p>
            <a:pPr lvl="2"/>
            <a:r>
              <a:rPr lang="cs-CZ" dirty="0" smtClean="0">
                <a:latin typeface="+mj-lt"/>
              </a:rPr>
              <a:t>Archivace výstupů ve dvou kvalitách (1080p,720p)</a:t>
            </a:r>
          </a:p>
          <a:p>
            <a:pPr lvl="1"/>
            <a:endParaRPr lang="cs-CZ" dirty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Distribuce kanálem YOUTUBE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886200" y="6324601"/>
            <a:ext cx="4572000" cy="396875"/>
          </a:xfrm>
        </p:spPr>
        <p:txBody>
          <a:bodyPr/>
          <a:lstStyle/>
          <a:p>
            <a:r>
              <a:rPr lang="cs-CZ" dirty="0"/>
              <a:t>Střední průmyslová škola </a:t>
            </a:r>
            <a:r>
              <a:rPr lang="cs-CZ" dirty="0" smtClean="0"/>
              <a:t>a Obchodní akademie, Bruntál, příspěvková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3430</TotalTime>
  <Words>195</Words>
  <Application>Microsoft Office PowerPoint</Application>
  <PresentationFormat>Širokoúhlá obrazovka</PresentationFormat>
  <Paragraphs>83</Paragraphs>
  <Slides>11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Výchozí návrh</vt:lpstr>
      <vt:lpstr>INTERNETOVÁ ŠKOLA II.    projekt s registračním číslem CZ.1.07/1.1.24/01.0064.   Ing. Jan MECA Střední průmyslová škola a Obchodní akademie, Bruntál, příspěvková organizace </vt:lpstr>
      <vt:lpstr>OBSAH</vt:lpstr>
      <vt:lpstr>Základní informace o projektu </vt:lpstr>
      <vt:lpstr>ZÁKLADNÍ INFORMACE O PROJEKTU</vt:lpstr>
      <vt:lpstr>VÝSTUPY PROJEKTU</vt:lpstr>
      <vt:lpstr>REALIZAČNÍ TÝM</vt:lpstr>
      <vt:lpstr>MULTIMÉDIA V PROSTŘEDÍ  LMS MOODLE</vt:lpstr>
      <vt:lpstr>VÝSTUPY PROJEKTU</vt:lpstr>
      <vt:lpstr>MULTIMÉDIA V LMS MOODLE</vt:lpstr>
      <vt:lpstr>Ukázky kurzu </vt:lpstr>
      <vt:lpstr>ZÁVĚR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Meca</dc:creator>
  <cp:lastModifiedBy>Ing. Jan Meca</cp:lastModifiedBy>
  <cp:revision>172</cp:revision>
  <cp:lastPrinted>2012-04-18T19:24:17Z</cp:lastPrinted>
  <dcterms:created xsi:type="dcterms:W3CDTF">1601-01-01T00:00:00Z</dcterms:created>
  <dcterms:modified xsi:type="dcterms:W3CDTF">2014-06-09T13:00:39Z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