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77" r:id="rId4"/>
    <p:sldId id="260" r:id="rId5"/>
    <p:sldId id="276" r:id="rId6"/>
    <p:sldId id="257" r:id="rId7"/>
  </p:sldIdLst>
  <p:sldSz cx="9144000" cy="6858000" type="screen4x3"/>
  <p:notesSz cx="6858000" cy="9144000"/>
  <p:custDataLst>
    <p:tags r:id="rId1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4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DA79-4762-4574-9B7D-E5D638F55264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A029E-685B-4C79-983D-FB1DCFAB3E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090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61D4-AE88-4070-8474-D8C0D8763466}" type="datetimeFigureOut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9943-B4D8-41C9-A53B-41BAF45778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12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97257-4EB3-4DB0-9454-9B7C7E2D017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691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B79-18FF-4F78-8913-2E93F7B97C27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36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18A8-551A-4AC5-8379-716A1EA2FE6B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247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A3EF-3909-41F0-B65A-120FAB6E4C18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44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63B0-B2DB-4F82-861B-4078773EB0C8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642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1472-E98C-4D82-92C5-712304047A46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932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DDB0-B24D-4087-B895-4CD49817BAEA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05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7443-5B75-4941-82FB-7C5E7E907E53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235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E009-6B9A-491E-878D-BAB18CA8E201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968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3E48-FB18-46CA-A5B1-1AD9FA39A04D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0192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EF6A-880E-4E33-9B79-8BF3C6700618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773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63BF-E4E3-4250-A2A8-85B6006831BD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54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641E-DDC7-40CD-A2EC-1C8B51E34E0E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5664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3F5D-63FF-4133-A34E-A1ECE7B93E2F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3015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F392-AFF8-4117-90E1-717BADAD6D6F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793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04A9-958D-4A18-AA6C-F3FBA00025C7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946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6BD9-1F1C-483C-9F51-89AA80B6471A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90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4E75-D7AD-4A1F-B2DB-FCCFD3A4EA84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6601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B2B6-FFD8-4758-ACA9-9AFF2349D64F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02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79E2-40CD-451D-B30A-7ACF3F155645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50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4A0D-6153-4A01-B672-832FA06B45B2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92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F85E-4C61-4792-BE6C-572E01505450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62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531E-BD09-4984-95DB-51FB0D5088E0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919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E73C-FE04-4DB1-A031-FC3A3ABBE204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DC66-34E5-4468-85B9-218481B615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685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504D-1CDB-4063-8672-4CCED38C7E8A}" type="datetime1">
              <a:rPr lang="cs-CZ" smtClean="0"/>
              <a:pPr/>
              <a:t>24.6.2014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MoodleMoot.cz 2014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A984-9463-4DB0-95AB-4D2EF2DF0F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71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9976" y="3573016"/>
            <a:ext cx="6262464" cy="1008112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 smtClean="0">
                <a:solidFill>
                  <a:srgbClr val="DF144C"/>
                </a:solidFill>
              </a:rPr>
              <a:t>Moodle</a:t>
            </a:r>
            <a:r>
              <a:rPr lang="cs-CZ" sz="3600" dirty="0" smtClean="0">
                <a:solidFill>
                  <a:srgbClr val="DF144C"/>
                </a:solidFill>
              </a:rPr>
              <a:t> </a:t>
            </a:r>
            <a:r>
              <a:rPr lang="en-US" sz="3600" dirty="0" smtClean="0">
                <a:solidFill>
                  <a:srgbClr val="DF144C"/>
                </a:solidFill>
              </a:rPr>
              <a:t>&amp;</a:t>
            </a:r>
            <a:r>
              <a:rPr lang="cs-CZ" sz="3600" smtClean="0">
                <a:solidFill>
                  <a:srgbClr val="DF144C"/>
                </a:solidFill>
              </a:rPr>
              <a:t> mojeID</a:t>
            </a:r>
            <a:r>
              <a:rPr lang="cs-CZ" sz="3600" dirty="0" smtClean="0">
                <a:solidFill>
                  <a:srgbClr val="DF144C"/>
                </a:solidFill>
              </a:rPr>
              <a:t>  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Podnadpis 6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5504656" cy="985664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Marek Kocan</a:t>
            </a:r>
            <a:b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MoodleMoot.cz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259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r>
              <a:rPr lang="cs-CZ" dirty="0" smtClean="0">
                <a:solidFill>
                  <a:srgbClr val="DF144C"/>
                </a:solidFill>
              </a:rPr>
              <a:t> </a:t>
            </a:r>
            <a:r>
              <a:rPr lang="en-US" dirty="0" smtClean="0">
                <a:solidFill>
                  <a:srgbClr val="DF144C"/>
                </a:solidFill>
              </a:rPr>
              <a:t>&amp;</a:t>
            </a:r>
            <a:r>
              <a:rPr lang="cs-CZ" dirty="0" smtClean="0">
                <a:solidFill>
                  <a:srgbClr val="DF144C"/>
                </a:solidFill>
              </a:rPr>
              <a:t> </a:t>
            </a:r>
            <a:r>
              <a:rPr lang="cs-CZ" dirty="0" err="1" smtClean="0">
                <a:solidFill>
                  <a:srgbClr val="DF144C"/>
                </a:solidFill>
              </a:rPr>
              <a:t>mojeID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Moodle</a:t>
            </a:r>
            <a:endParaRPr lang="cs-CZ" dirty="0" smtClean="0"/>
          </a:p>
          <a:p>
            <a:pPr lvl="1"/>
            <a:r>
              <a:rPr lang="cs-CZ" dirty="0" smtClean="0"/>
              <a:t>více </a:t>
            </a:r>
            <a:r>
              <a:rPr lang="cs-CZ" dirty="0" err="1" smtClean="0"/>
              <a:t>autentizačních</a:t>
            </a:r>
            <a:r>
              <a:rPr lang="cs-CZ" dirty="0" smtClean="0"/>
              <a:t> mechanismů</a:t>
            </a:r>
          </a:p>
          <a:p>
            <a:pPr lvl="1"/>
            <a:r>
              <a:rPr lang="cs-CZ" dirty="0" smtClean="0"/>
              <a:t>více </a:t>
            </a:r>
            <a:r>
              <a:rPr lang="cs-CZ" dirty="0" err="1" smtClean="0"/>
              <a:t>autentizačních</a:t>
            </a:r>
            <a:r>
              <a:rPr lang="cs-CZ" dirty="0" smtClean="0"/>
              <a:t> autorit</a:t>
            </a:r>
          </a:p>
          <a:p>
            <a:r>
              <a:rPr lang="cs-CZ" dirty="0" err="1" smtClean="0"/>
              <a:t>mojeID</a:t>
            </a:r>
            <a:r>
              <a:rPr lang="cs-CZ" dirty="0" smtClean="0"/>
              <a:t> / CZ.NIC</a:t>
            </a:r>
          </a:p>
          <a:p>
            <a:pPr lvl="1"/>
            <a:r>
              <a:rPr lang="cs-CZ" dirty="0" smtClean="0"/>
              <a:t>jedno heslo pro více systémů</a:t>
            </a:r>
          </a:p>
          <a:p>
            <a:pPr lvl="1"/>
            <a:r>
              <a:rPr lang="cs-CZ" dirty="0" smtClean="0"/>
              <a:t>jedno místo správy údajů</a:t>
            </a:r>
          </a:p>
          <a:p>
            <a:pPr lvl="1"/>
            <a:r>
              <a:rPr lang="cs-CZ" dirty="0" smtClean="0"/>
              <a:t>validace identity</a:t>
            </a:r>
            <a:endParaRPr lang="cs-CZ" sz="3200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DF144C"/>
                </a:solidFill>
              </a:rPr>
              <a:t>Autentizační</a:t>
            </a:r>
            <a:r>
              <a:rPr lang="cs-CZ" dirty="0" smtClean="0">
                <a:solidFill>
                  <a:srgbClr val="DF144C"/>
                </a:solidFill>
              </a:rPr>
              <a:t> </a:t>
            </a:r>
            <a:r>
              <a:rPr lang="cs-CZ" dirty="0" err="1" smtClean="0">
                <a:solidFill>
                  <a:srgbClr val="DF144C"/>
                </a:solidFill>
              </a:rPr>
              <a:t>plugin</a:t>
            </a:r>
            <a:r>
              <a:rPr lang="cs-CZ" dirty="0" smtClean="0">
                <a:solidFill>
                  <a:srgbClr val="DF144C"/>
                </a:solidFill>
              </a:rPr>
              <a:t> pro </a:t>
            </a:r>
            <a:r>
              <a:rPr lang="cs-CZ" dirty="0" err="1" smtClean="0">
                <a:solidFill>
                  <a:srgbClr val="DF144C"/>
                </a:solidFill>
              </a:rPr>
              <a:t>Moodle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spolupráce </a:t>
            </a:r>
            <a:r>
              <a:rPr lang="cs-CZ" dirty="0" err="1" smtClean="0"/>
              <a:t>PragoData</a:t>
            </a:r>
            <a:r>
              <a:rPr lang="cs-CZ" dirty="0" smtClean="0"/>
              <a:t> </a:t>
            </a:r>
            <a:r>
              <a:rPr lang="cs-CZ" dirty="0" err="1" smtClean="0"/>
              <a:t>Consulting</a:t>
            </a:r>
            <a:r>
              <a:rPr lang="cs-CZ" dirty="0" smtClean="0"/>
              <a:t> a CZ.NIC</a:t>
            </a:r>
          </a:p>
          <a:p>
            <a:r>
              <a:rPr lang="cs-CZ" dirty="0" smtClean="0"/>
              <a:t>přihlášení přes </a:t>
            </a:r>
            <a:r>
              <a:rPr lang="cs-CZ" dirty="0" err="1" smtClean="0"/>
              <a:t>mojeID</a:t>
            </a:r>
            <a:endParaRPr lang="cs-CZ" dirty="0" smtClean="0"/>
          </a:p>
          <a:p>
            <a:r>
              <a:rPr lang="cs-CZ" dirty="0" smtClean="0"/>
              <a:t>založení nového účtu v </a:t>
            </a:r>
            <a:r>
              <a:rPr lang="cs-CZ" dirty="0" err="1" smtClean="0"/>
              <a:t>Moodle</a:t>
            </a:r>
            <a:r>
              <a:rPr lang="cs-CZ" dirty="0" smtClean="0"/>
              <a:t> na základě údajů z </a:t>
            </a:r>
            <a:r>
              <a:rPr lang="cs-CZ" dirty="0" err="1" smtClean="0"/>
              <a:t>mojeID</a:t>
            </a:r>
            <a:endParaRPr lang="cs-CZ" dirty="0" smtClean="0"/>
          </a:p>
          <a:p>
            <a:r>
              <a:rPr lang="cs-CZ" dirty="0" smtClean="0"/>
              <a:t>spárování/</a:t>
            </a:r>
            <a:r>
              <a:rPr lang="cs-CZ" dirty="0" err="1" smtClean="0"/>
              <a:t>rozpárování</a:t>
            </a:r>
            <a:r>
              <a:rPr lang="cs-CZ" dirty="0" smtClean="0"/>
              <a:t> účtu v </a:t>
            </a:r>
            <a:r>
              <a:rPr lang="cs-CZ" dirty="0" err="1" smtClean="0"/>
              <a:t>Moodle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s identitou </a:t>
            </a:r>
            <a:r>
              <a:rPr lang="cs-CZ" dirty="0" err="1" smtClean="0"/>
              <a:t>mojeID</a:t>
            </a:r>
            <a:endParaRPr lang="cs-CZ" dirty="0" smtClean="0"/>
          </a:p>
          <a:p>
            <a:r>
              <a:rPr lang="cs-CZ" dirty="0" smtClean="0"/>
              <a:t>podpora registrace nového účtu v </a:t>
            </a:r>
            <a:r>
              <a:rPr lang="cs-CZ" dirty="0" err="1" smtClean="0"/>
              <a:t>mojeID</a:t>
            </a:r>
            <a:endParaRPr lang="cs-CZ" dirty="0" smtClean="0"/>
          </a:p>
          <a:p>
            <a:r>
              <a:rPr lang="cs-CZ" dirty="0" smtClean="0"/>
              <a:t>GNU GPL / </a:t>
            </a:r>
            <a:r>
              <a:rPr lang="cs-CZ" smtClean="0"/>
              <a:t>implementační podpora</a:t>
            </a:r>
            <a:endParaRPr lang="cs-CZ" dirty="0" smtClean="0"/>
          </a:p>
          <a:p>
            <a:endParaRPr lang="cs-CZ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F144C"/>
                </a:solidFill>
              </a:rPr>
              <a:t>Otázky?</a:t>
            </a:r>
            <a:endParaRPr lang="cs-CZ" dirty="0">
              <a:solidFill>
                <a:srgbClr val="DF144C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6309320"/>
            <a:ext cx="91440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4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7128792" cy="7200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DF144C"/>
                </a:solidFill>
              </a:rPr>
              <a:t>Díky za pozornost</a:t>
            </a:r>
            <a:endParaRPr lang="cs-CZ" sz="3600" dirty="0">
              <a:solidFill>
                <a:srgbClr val="DF144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44825"/>
            <a:ext cx="7128792" cy="4176464"/>
          </a:xfrm>
        </p:spPr>
        <p:txBody>
          <a:bodyPr/>
          <a:lstStyle/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marek.kocan</a:t>
            </a:r>
            <a:r>
              <a:rPr lang="en-US" kern="0" dirty="0" smtClean="0"/>
              <a:t>@</a:t>
            </a:r>
            <a:r>
              <a:rPr lang="cs-CZ" kern="0" dirty="0" err="1" smtClean="0"/>
              <a:t>pragodata</a:t>
            </a:r>
            <a:r>
              <a:rPr lang="en-US" kern="0" dirty="0" smtClean="0"/>
              <a:t>.</a:t>
            </a:r>
            <a:r>
              <a:rPr lang="en-US" kern="0" dirty="0" err="1" smtClean="0"/>
              <a:t>cz</a:t>
            </a:r>
            <a:endParaRPr lang="en-US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err="1" smtClean="0"/>
              <a:t>info</a:t>
            </a:r>
            <a:r>
              <a:rPr lang="en-US" kern="0" dirty="0" smtClean="0"/>
              <a:t>@p</a:t>
            </a:r>
            <a:r>
              <a:rPr lang="cs-CZ" kern="0" dirty="0" err="1" smtClean="0"/>
              <a:t>ragodata</a:t>
            </a:r>
            <a:r>
              <a:rPr lang="en-US" kern="0" dirty="0" smtClean="0"/>
              <a:t>.</a:t>
            </a:r>
            <a:r>
              <a:rPr lang="en-US" kern="0" dirty="0" err="1" smtClean="0"/>
              <a:t>cz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 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www.moodlepartner.cz</a:t>
            </a:r>
            <a:endParaRPr lang="cs-CZ" kern="0" dirty="0"/>
          </a:p>
          <a:p>
            <a:pPr marL="0" indent="0" algn="ct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kern="0" dirty="0" smtClean="0"/>
              <a:t>www.pragodata.cz</a:t>
            </a:r>
            <a:endParaRPr lang="cs-CZ" kern="0" dirty="0"/>
          </a:p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MoodleMoot.cz 2014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3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eaf3ce9c9f6eb86345fdb6b66425566ab04e94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82</Words>
  <Application>Microsoft Office PowerPoint</Application>
  <PresentationFormat>Předvádění na obrazovce (4:3)</PresentationFormat>
  <Paragraphs>31</Paragraphs>
  <Slides>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Motiv systému Office</vt:lpstr>
      <vt:lpstr>Vlastní návrh</vt:lpstr>
      <vt:lpstr>Moodle &amp; mojeID  </vt:lpstr>
      <vt:lpstr>Moodle &amp; mojeID</vt:lpstr>
      <vt:lpstr>Autentizační plugin pro Moodle</vt:lpstr>
      <vt:lpstr>Otázky?</vt:lpstr>
      <vt:lpstr>Díky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</dc:title>
  <dc:creator>Petr Mikulica</dc:creator>
  <cp:lastModifiedBy>kocan</cp:lastModifiedBy>
  <cp:revision>109</cp:revision>
  <cp:lastPrinted>2014-06-16T05:39:17Z</cp:lastPrinted>
  <dcterms:created xsi:type="dcterms:W3CDTF">2014-04-11T07:43:45Z</dcterms:created>
  <dcterms:modified xsi:type="dcterms:W3CDTF">2014-06-24T04:51:41Z</dcterms:modified>
</cp:coreProperties>
</file>