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5" r:id="rId9"/>
    <p:sldId id="262" r:id="rId10"/>
    <p:sldId id="269" r:id="rId11"/>
    <p:sldId id="270" r:id="rId12"/>
    <p:sldId id="263" r:id="rId13"/>
    <p:sldId id="267" r:id="rId14"/>
    <p:sldId id="272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Moodly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katedry asijských </a:t>
            </a:r>
            <a:r>
              <a:rPr lang="cs-CZ" dirty="0" smtClean="0"/>
              <a:t>studií FF UP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Mgr. Kateřina Szokalová </a:t>
            </a:r>
            <a:endParaRPr lang="cs-CZ" b="1" dirty="0" smtClean="0"/>
          </a:p>
          <a:p>
            <a:r>
              <a:rPr lang="cs-CZ" b="1" dirty="0" smtClean="0"/>
              <a:t>Ing</a:t>
            </a:r>
            <a:r>
              <a:rPr lang="cs-CZ" b="1" dirty="0"/>
              <a:t>. Miloslav </a:t>
            </a:r>
            <a:r>
              <a:rPr lang="cs-CZ" b="1" dirty="0" err="1"/>
              <a:t>Konopík</a:t>
            </a:r>
            <a:r>
              <a:rPr lang="cs-CZ" b="1" dirty="0"/>
              <a:t>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8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 slovníku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556" y="2205318"/>
            <a:ext cx="10337711" cy="33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Tisková verze – 179 stran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601" y="1979408"/>
            <a:ext cx="10345621" cy="40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Česko-japonský Slovník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12900"/>
            <a:ext cx="9674225" cy="3356014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2737" y="3444081"/>
            <a:ext cx="1971675" cy="2219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4" y="146201"/>
            <a:ext cx="2317749" cy="39017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050" y="5085827"/>
            <a:ext cx="39814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Multimédia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57290"/>
          </a:xfrm>
        </p:spPr>
        <p:txBody>
          <a:bodyPr>
            <a:noAutofit/>
          </a:bodyPr>
          <a:lstStyle/>
          <a:p>
            <a:r>
              <a:rPr lang="cs-CZ" dirty="0" smtClean="0"/>
              <a:t>Podporovaná média</a:t>
            </a:r>
          </a:p>
          <a:p>
            <a:pPr lvl="1"/>
            <a:r>
              <a:rPr lang="cs-CZ" dirty="0" smtClean="0"/>
              <a:t>Dokumenty (velké skenované PDF, mapy).</a:t>
            </a:r>
          </a:p>
          <a:p>
            <a:pPr lvl="1"/>
            <a:r>
              <a:rPr lang="cs-CZ" dirty="0" smtClean="0"/>
              <a:t>Fotografie (fotografické kolekce).</a:t>
            </a:r>
          </a:p>
          <a:p>
            <a:pPr lvl="1"/>
            <a:r>
              <a:rPr lang="cs-CZ" dirty="0" smtClean="0"/>
              <a:t>Audio, video soubory.</a:t>
            </a:r>
          </a:p>
          <a:p>
            <a:r>
              <a:rPr lang="cs-CZ" dirty="0" smtClean="0"/>
              <a:t>Zpracování audiovizuálního obsahu</a:t>
            </a:r>
          </a:p>
          <a:p>
            <a:pPr lvl="1"/>
            <a:r>
              <a:rPr lang="cs-CZ" dirty="0" smtClean="0"/>
              <a:t>Nahrání souboru a konverze do MP4 (podporováno přes 30 vstupních formátů).</a:t>
            </a:r>
          </a:p>
          <a:p>
            <a:pPr lvl="1"/>
            <a:r>
              <a:rPr lang="cs-CZ" dirty="0" smtClean="0"/>
              <a:t>Se souborem je možno okamžitě pracovat, ale zobrazit jej lze až po konverzi.</a:t>
            </a:r>
          </a:p>
          <a:p>
            <a:pPr lvl="1"/>
            <a:r>
              <a:rPr lang="cs-CZ" dirty="0" smtClean="0"/>
              <a:t>Podporovány jsou soubory libovolné velikosti (2 TB+). Nahrávání je přizpůsobeno. Dávkově lze nahrát i několik tisíc souborů (typicky audio nahrávek pro náslech).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6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Multimédia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68" y="1645920"/>
            <a:ext cx="11896717" cy="18072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717" y="3845859"/>
            <a:ext cx="3152775" cy="228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374" y="3845859"/>
            <a:ext cx="3695839" cy="20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3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zálohování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Multimediální soubory pro výuku jazyků jsou často velmi datově náročné.</a:t>
            </a:r>
          </a:p>
          <a:p>
            <a:r>
              <a:rPr lang="cs-CZ" dirty="0" smtClean="0"/>
              <a:t>Soubory jsou uloženy mimo kurzy (mimo standardní úložiště). V kurzech se nachází pouze odkazy.</a:t>
            </a:r>
          </a:p>
          <a:p>
            <a:r>
              <a:rPr lang="cs-CZ" dirty="0" smtClean="0"/>
              <a:t>Při vytváření zálohy se multimediální obsah do zálohy nezahrne.</a:t>
            </a:r>
          </a:p>
          <a:p>
            <a:r>
              <a:rPr lang="cs-CZ" dirty="0" smtClean="0"/>
              <a:t>Kurzy Lze zálohovat s potřebnou vysokou frekvencí bez extrémních nároků na místo.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2737775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Děkuji za </a:t>
            </a:r>
            <a:r>
              <a:rPr lang="cs-CZ" dirty="0" smtClean="0"/>
              <a:t>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82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cinstina.upol.cz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785" y="303640"/>
            <a:ext cx="4160626" cy="1246432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1411" y="1864950"/>
            <a:ext cx="9906000" cy="45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1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čínských studií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9752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Vznik </a:t>
            </a:r>
            <a:r>
              <a:rPr lang="cs-CZ" dirty="0" smtClean="0"/>
              <a:t>2012 - </a:t>
            </a:r>
            <a:r>
              <a:rPr lang="cs-CZ" dirty="0"/>
              <a:t>Inovace oboru čínská filologie na Univerzitě Palackého v Olomouci se zaměřením na uplatnění absolventů v praxi</a:t>
            </a:r>
            <a:endParaRPr lang="cs-CZ" dirty="0" smtClean="0"/>
          </a:p>
          <a:p>
            <a:r>
              <a:rPr lang="cs-CZ" dirty="0" smtClean="0"/>
              <a:t>128 kurzů</a:t>
            </a:r>
          </a:p>
          <a:p>
            <a:pPr lvl="1"/>
            <a:r>
              <a:rPr lang="cs-CZ" dirty="0" smtClean="0"/>
              <a:t>Čínština </a:t>
            </a:r>
            <a:r>
              <a:rPr lang="cs-CZ" dirty="0" smtClean="0"/>
              <a:t>– 123 kurzů</a:t>
            </a:r>
            <a:endParaRPr lang="cs-CZ" dirty="0" smtClean="0"/>
          </a:p>
          <a:p>
            <a:pPr lvl="1"/>
            <a:r>
              <a:rPr lang="cs-CZ" dirty="0" smtClean="0"/>
              <a:t>Indonéština </a:t>
            </a:r>
            <a:r>
              <a:rPr lang="cs-CZ" dirty="0"/>
              <a:t>– 5 </a:t>
            </a:r>
            <a:r>
              <a:rPr lang="cs-CZ" dirty="0" smtClean="0"/>
              <a:t>kurzů</a:t>
            </a:r>
          </a:p>
          <a:p>
            <a:r>
              <a:rPr lang="cs-CZ" dirty="0"/>
              <a:t>983 </a:t>
            </a:r>
            <a:r>
              <a:rPr lang="cs-CZ" dirty="0" smtClean="0"/>
              <a:t>uživatelů</a:t>
            </a:r>
          </a:p>
          <a:p>
            <a:r>
              <a:rPr lang="cs-CZ" dirty="0" err="1" smtClean="0"/>
              <a:t>Nádstavby</a:t>
            </a:r>
            <a:endParaRPr lang="cs-CZ" dirty="0" smtClean="0"/>
          </a:p>
          <a:p>
            <a:pPr lvl="1"/>
            <a:r>
              <a:rPr lang="cs-CZ" dirty="0" smtClean="0"/>
              <a:t>Encyklopedie</a:t>
            </a:r>
          </a:p>
          <a:p>
            <a:pPr lvl="1"/>
            <a:r>
              <a:rPr lang="cs-CZ" dirty="0" smtClean="0"/>
              <a:t>Česko-čínský </a:t>
            </a:r>
            <a:r>
              <a:rPr lang="cs-CZ" dirty="0" smtClean="0"/>
              <a:t>slovník</a:t>
            </a:r>
          </a:p>
          <a:p>
            <a:pPr lvl="1"/>
            <a:r>
              <a:rPr lang="cs-CZ" dirty="0" smtClean="0"/>
              <a:t>Databáze multimédií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3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Japonstina.upol.cz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4368" y="156075"/>
            <a:ext cx="4103043" cy="12017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1729111"/>
            <a:ext cx="9905998" cy="48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Portál </a:t>
            </a:r>
            <a:r>
              <a:rPr lang="cs-CZ" dirty="0" smtClean="0"/>
              <a:t>japonských </a:t>
            </a:r>
            <a:r>
              <a:rPr lang="cs-CZ" dirty="0"/>
              <a:t>studií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3737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Vznik </a:t>
            </a:r>
            <a:r>
              <a:rPr lang="cs-CZ" dirty="0" smtClean="0"/>
              <a:t>2013 - </a:t>
            </a:r>
            <a:r>
              <a:rPr lang="cs-CZ" dirty="0"/>
              <a:t>Japonská studia pro Univerzitu Palackého v Olomouci se zaměřením na modularitu a uplatnění v praxi</a:t>
            </a:r>
            <a:endParaRPr lang="cs-CZ" dirty="0" smtClean="0"/>
          </a:p>
          <a:p>
            <a:r>
              <a:rPr lang="cs-CZ" dirty="0" smtClean="0"/>
              <a:t>85 kurzů</a:t>
            </a:r>
          </a:p>
          <a:p>
            <a:pPr lvl="1"/>
            <a:r>
              <a:rPr lang="cs-CZ" dirty="0" smtClean="0"/>
              <a:t>Japonština - 67</a:t>
            </a:r>
          </a:p>
          <a:p>
            <a:pPr lvl="1"/>
            <a:r>
              <a:rPr lang="cs-CZ" dirty="0" smtClean="0"/>
              <a:t>Korejština </a:t>
            </a:r>
            <a:r>
              <a:rPr lang="cs-CZ" dirty="0" smtClean="0"/>
              <a:t>– 18</a:t>
            </a:r>
          </a:p>
          <a:p>
            <a:r>
              <a:rPr lang="cs-CZ" dirty="0"/>
              <a:t>996 </a:t>
            </a:r>
            <a:r>
              <a:rPr lang="cs-CZ" dirty="0" smtClean="0"/>
              <a:t>uživatelů</a:t>
            </a:r>
            <a:endParaRPr lang="cs-CZ" dirty="0" smtClean="0"/>
          </a:p>
          <a:p>
            <a:r>
              <a:rPr lang="cs-CZ" dirty="0" err="1"/>
              <a:t>Nádstavby</a:t>
            </a:r>
            <a:endParaRPr lang="cs-CZ" dirty="0"/>
          </a:p>
          <a:p>
            <a:pPr lvl="1"/>
            <a:r>
              <a:rPr lang="cs-CZ" dirty="0" smtClean="0"/>
              <a:t>Encyklopedie</a:t>
            </a:r>
            <a:endParaRPr lang="cs-CZ" dirty="0" smtClean="0"/>
          </a:p>
          <a:p>
            <a:pPr lvl="1"/>
            <a:r>
              <a:rPr lang="cs-CZ" dirty="0" smtClean="0"/>
              <a:t>Česko – japonský </a:t>
            </a:r>
            <a:r>
              <a:rPr lang="cs-CZ" dirty="0" smtClean="0"/>
              <a:t>slovník</a:t>
            </a:r>
          </a:p>
          <a:p>
            <a:pPr lvl="1"/>
            <a:r>
              <a:rPr lang="cs-CZ" dirty="0"/>
              <a:t>Databáze multimédií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701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</a:t>
            </a:r>
            <a:r>
              <a:rPr lang="cs-CZ" dirty="0" err="1" smtClean="0"/>
              <a:t>Learningové</a:t>
            </a:r>
            <a:r>
              <a:rPr lang="cs-CZ" dirty="0" smtClean="0"/>
              <a:t> prostředí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141413" y="2249487"/>
            <a:ext cx="4649788" cy="396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Rozšíření </a:t>
            </a:r>
            <a:r>
              <a:rPr lang="cs-CZ" dirty="0" err="1" smtClean="0"/>
              <a:t>Moodle</a:t>
            </a:r>
            <a:endParaRPr lang="cs-CZ" dirty="0" smtClean="0"/>
          </a:p>
          <a:p>
            <a:pPr lvl="1"/>
            <a:r>
              <a:rPr lang="cs-CZ" dirty="0" smtClean="0"/>
              <a:t>Přímá integrace na hesla encyklopedie (</a:t>
            </a:r>
            <a:r>
              <a:rPr lang="cs-CZ" dirty="0" err="1" smtClean="0"/>
              <a:t>Wikipedia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Přímý překlad slovíček</a:t>
            </a:r>
          </a:p>
          <a:p>
            <a:pPr lvl="1"/>
            <a:r>
              <a:rPr lang="cs-CZ" dirty="0" smtClean="0"/>
              <a:t>Správa multimédií (viz dále)</a:t>
            </a:r>
          </a:p>
          <a:p>
            <a:r>
              <a:rPr lang="cs-CZ" dirty="0" smtClean="0"/>
              <a:t>Integrace na IT prostředí UPOL</a:t>
            </a:r>
          </a:p>
          <a:p>
            <a:pPr lvl="1"/>
            <a:r>
              <a:rPr lang="cs-CZ" dirty="0" smtClean="0"/>
              <a:t>Jednotné přihlášení uživatelů</a:t>
            </a:r>
          </a:p>
          <a:p>
            <a:pPr lvl="1"/>
            <a:r>
              <a:rPr lang="cs-CZ" dirty="0" smtClean="0"/>
              <a:t>Citace a odkazy na knihy z univerzitní knihovny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980" y="1925619"/>
            <a:ext cx="5962789" cy="42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Encyklopedie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6365" y="433962"/>
            <a:ext cx="4000557" cy="60872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5865" y="2523489"/>
            <a:ext cx="7100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Čínská - cca 2000 hesel, 7 kategorií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Japonská – cca 1000 hesel, 4 kategorie</a:t>
            </a:r>
            <a:endParaRPr lang="cs-CZ" sz="2800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88" y="4137464"/>
            <a:ext cx="4381076" cy="22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6494"/>
          </a:xfrm>
        </p:spPr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271" y="1775012"/>
            <a:ext cx="11462889" cy="47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Česko – čínský Slovník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12" y="1579533"/>
            <a:ext cx="10287000" cy="51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170</TotalTime>
  <Words>291</Words>
  <Application>Microsoft Office PowerPoint</Application>
  <PresentationFormat>Širokoúhlá obrazovka</PresentationFormat>
  <Paragraphs>57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Tw Cen MT</vt:lpstr>
      <vt:lpstr>Obvod</vt:lpstr>
      <vt:lpstr>Moodly  katedry asijských studií FF UP</vt:lpstr>
      <vt:lpstr>cinstina.upol.cz</vt:lpstr>
      <vt:lpstr>Portál čínských studií </vt:lpstr>
      <vt:lpstr>Japonstina.upol.cz</vt:lpstr>
      <vt:lpstr>Portál japonských studií </vt:lpstr>
      <vt:lpstr>E-Learningové prostředí</vt:lpstr>
      <vt:lpstr>Encyklopedie </vt:lpstr>
      <vt:lpstr>Citace</vt:lpstr>
      <vt:lpstr>Česko – čínský Slovník</vt:lpstr>
      <vt:lpstr>Statistiky slovníku</vt:lpstr>
      <vt:lpstr>Tisková verze – 179 stran</vt:lpstr>
      <vt:lpstr>Česko-japonský Slovník</vt:lpstr>
      <vt:lpstr>Multimédia server</vt:lpstr>
      <vt:lpstr>Multimédia</vt:lpstr>
      <vt:lpstr>Podpora zálohování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Moodly katedry asijských studií</dc:title>
  <dc:creator>Kateřina Szokalová</dc:creator>
  <cp:lastModifiedBy>Kateřina Szokalová</cp:lastModifiedBy>
  <cp:revision>21</cp:revision>
  <dcterms:created xsi:type="dcterms:W3CDTF">2016-10-03T15:03:56Z</dcterms:created>
  <dcterms:modified xsi:type="dcterms:W3CDTF">2016-10-17T15:17:07Z</dcterms:modified>
</cp:coreProperties>
</file>