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92" r:id="rId4"/>
    <p:sldId id="257" r:id="rId5"/>
  </p:sldIdLst>
  <p:sldSz cx="9144000" cy="6858000" type="screen4x3"/>
  <p:notesSz cx="6858000" cy="9144000"/>
  <p:custDataLst>
    <p:tags r:id="rId7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bor Soška" initials="LS" lastIdx="1" clrIdx="0">
    <p:extLst>
      <p:ext uri="{19B8F6BF-5375-455C-9EA6-DF929625EA0E}">
        <p15:presenceInfo xmlns:p15="http://schemas.microsoft.com/office/powerpoint/2012/main" userId="S-1-5-21-2769600839-2649996261-1958878357-11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1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9" autoAdjust="0"/>
    <p:restoredTop sz="94737" autoAdjust="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C61D4-AE88-4070-8474-D8C0D8763466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49943-B4D8-41C9-A53B-41BAF45778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28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21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5. 5. 2015, EUNIS 2015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69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5. 5. 2015, EUNIS 2015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47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5. 5. 2015, EUNIS 2015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448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5. 5. 2015, EUNIS 2015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427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5. 5. 2015, EUNIS 2015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328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5. 5. 2015, EUNIS 2015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52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5. 5. 2015, EUNIS 2015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351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5. 5. 2015, EUNIS 2015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687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5. 5. 2015, EUNIS 2015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192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5. 5. 2015, EUNIS 2015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732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5. 5. 2015, EUNIS 2015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43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5. 5. 2015, EUNIS 2015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664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5. 5. 2015, EUNIS 2015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152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5. 5. 2015, EUNIS 2015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933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5. 5. 2015, EUNIS 2015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46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5. 5. 2015, EUNIS 2015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0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5. 5. 2015, EUNIS 2015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01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5. 5. 2015, EUNIS 2015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26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5. 5. 2015, EUNIS 2015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00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5. 5. 2015, EUNIS 2015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29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5. 5. 2015, EUNIS 2015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8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5. 5. 2015, EUNIS 2015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19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 smtClean="0"/>
              <a:t>5. 5. 2015, EUNIS 2015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85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 smtClean="0"/>
              <a:t>5. 5. 2015, EUNIS 2015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17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odlepartner.cz/" TargetMode="External"/><Relationship Id="rId2" Type="http://schemas.openxmlformats.org/officeDocument/2006/relationships/hyperlink" Target="mailto:jaroslav.hindra@pragodata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agodata.cz/" TargetMode="External"/><Relationship Id="rId4" Type="http://schemas.openxmlformats.org/officeDocument/2006/relationships/hyperlink" Target="http://www.moodlemoot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3688" y="3591514"/>
            <a:ext cx="6262464" cy="1853710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>
                <a:solidFill>
                  <a:srgbClr val="DF144C"/>
                </a:solidFill>
              </a:rPr>
              <a:t>Soutěž MoodleMoot.cz 2016  </a:t>
            </a:r>
            <a:r>
              <a:rPr lang="cs-CZ" sz="3600" dirty="0" smtClean="0">
                <a:solidFill>
                  <a:srgbClr val="DF144C"/>
                </a:solidFill>
              </a:rPr>
              <a:t/>
            </a:r>
            <a:br>
              <a:rPr lang="cs-CZ" sz="3600" dirty="0" smtClean="0">
                <a:solidFill>
                  <a:srgbClr val="DF144C"/>
                </a:solidFill>
              </a:rPr>
            </a:br>
            <a:r>
              <a:rPr lang="cs-CZ" sz="3600" b="1" dirty="0" smtClean="0">
                <a:solidFill>
                  <a:schemeClr val="bg1">
                    <a:lumMod val="50000"/>
                  </a:schemeClr>
                </a:solidFill>
              </a:rPr>
              <a:t>MoodleMoot.cz </a:t>
            </a:r>
            <a:r>
              <a:rPr lang="cs-CZ" sz="3600" b="1" dirty="0" smtClean="0">
                <a:solidFill>
                  <a:schemeClr val="bg1">
                    <a:lumMod val="50000"/>
                  </a:schemeClr>
                </a:solidFill>
              </a:rPr>
              <a:t>2016</a:t>
            </a:r>
            <a:r>
              <a:rPr lang="cs-CZ" sz="3600" dirty="0">
                <a:solidFill>
                  <a:srgbClr val="DF144C"/>
                </a:solidFill>
              </a:rPr>
              <a:t/>
            </a:r>
            <a:br>
              <a:rPr lang="cs-CZ" sz="3600" dirty="0">
                <a:solidFill>
                  <a:srgbClr val="DF144C"/>
                </a:solidFill>
              </a:rPr>
            </a:br>
            <a:endParaRPr lang="cs-CZ" sz="3600" dirty="0">
              <a:solidFill>
                <a:srgbClr val="DF144C"/>
              </a:solidFill>
            </a:endParaRPr>
          </a:p>
        </p:txBody>
      </p:sp>
      <p:sp>
        <p:nvSpPr>
          <p:cNvPr id="3" name="Podnadpis 6"/>
          <p:cNvSpPr>
            <a:spLocks noGrp="1"/>
          </p:cNvSpPr>
          <p:nvPr>
            <p:ph type="subTitle" idx="1"/>
          </p:nvPr>
        </p:nvSpPr>
        <p:spPr>
          <a:xfrm>
            <a:off x="1803648" y="5157192"/>
            <a:ext cx="5504656" cy="1080120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Michal Bajer</a:t>
            </a:r>
            <a:endParaRPr lang="cs-CZ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5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DF144C"/>
                </a:solidFill>
              </a:rPr>
              <a:t>Soutěž MoodleMoot.cz 2016</a:t>
            </a:r>
            <a:endParaRPr lang="cs-CZ" b="1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398562"/>
            <a:ext cx="8229600" cy="4641379"/>
          </a:xfrm>
        </p:spPr>
        <p:txBody>
          <a:bodyPr>
            <a:normAutofit/>
          </a:bodyPr>
          <a:lstStyle/>
          <a:p>
            <a:pPr marL="341313" indent="-341313">
              <a:spcBef>
                <a:spcPts val="60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Cíl soutěže</a:t>
            </a:r>
          </a:p>
          <a:p>
            <a:pPr marL="341313" indent="-341313">
              <a:spcBef>
                <a:spcPts val="60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Soutěžní kategorie</a:t>
            </a:r>
          </a:p>
          <a:p>
            <a:pPr marL="341313" indent="-341313">
              <a:spcBef>
                <a:spcPts val="60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Zapojení týmů SŠ</a:t>
            </a:r>
          </a:p>
          <a:p>
            <a:pPr marL="341313" indent="-341313">
              <a:spcBef>
                <a:spcPts val="60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Ukázky výstupů</a:t>
            </a:r>
          </a:p>
          <a:p>
            <a:pPr marL="341313" indent="-341313">
              <a:spcBef>
                <a:spcPts val="60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Hodnocení výstupů</a:t>
            </a:r>
          </a:p>
          <a:p>
            <a:pPr marL="341313" indent="-341313">
              <a:spcBef>
                <a:spcPts val="60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Shrnutí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86608" cy="365125"/>
          </a:xfrm>
        </p:spPr>
        <p:txBody>
          <a:bodyPr/>
          <a:lstStyle/>
          <a:p>
            <a:r>
              <a:rPr lang="cs-CZ" dirty="0" smtClean="0"/>
              <a:t>19. 10.</a:t>
            </a:r>
            <a:r>
              <a:rPr lang="pt-BR" dirty="0" smtClean="0"/>
              <a:t> </a:t>
            </a:r>
            <a:r>
              <a:rPr lang="pt-BR" dirty="0" smtClean="0"/>
              <a:t>201</a:t>
            </a:r>
            <a:r>
              <a:rPr lang="cs-CZ" dirty="0" smtClean="0"/>
              <a:t>6</a:t>
            </a:r>
            <a:r>
              <a:rPr lang="pt-BR" dirty="0" smtClean="0"/>
              <a:t>, </a:t>
            </a:r>
            <a:r>
              <a:rPr lang="cs-CZ" dirty="0" smtClean="0"/>
              <a:t>MoodleMoot.cz</a:t>
            </a:r>
            <a:r>
              <a:rPr lang="pt-BR" dirty="0" smtClean="0"/>
              <a:t> </a:t>
            </a:r>
            <a:r>
              <a:rPr lang="pt-BR" dirty="0" smtClean="0"/>
              <a:t>201</a:t>
            </a:r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pPr/>
              <a:t>2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/>
              <a:t>PragoData Consulting, s.r.o.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2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7128792" cy="72008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DF144C"/>
                </a:solidFill>
              </a:rPr>
              <a:t>Díky za pozornost</a:t>
            </a:r>
            <a:endParaRPr lang="cs-CZ" sz="3600" dirty="0">
              <a:solidFill>
                <a:srgbClr val="DF144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44825"/>
            <a:ext cx="7128792" cy="4176464"/>
          </a:xfrm>
        </p:spPr>
        <p:txBody>
          <a:bodyPr>
            <a:normAutofit/>
          </a:bodyPr>
          <a:lstStyle/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cs-CZ" sz="2400" kern="0" dirty="0" smtClean="0"/>
          </a:p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cs-CZ" sz="2400" kern="0" dirty="0" smtClean="0"/>
          </a:p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2400" kern="0" dirty="0" smtClean="0"/>
              <a:t>Michal Bajer</a:t>
            </a:r>
            <a:endParaRPr lang="en-US" sz="2400" kern="0" dirty="0"/>
          </a:p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2400" kern="0" dirty="0" err="1" smtClean="0">
                <a:hlinkClick r:id="rId2"/>
              </a:rPr>
              <a:t>michal.bajer</a:t>
            </a:r>
            <a:r>
              <a:rPr lang="en-US" sz="2400" kern="0" dirty="0" smtClean="0">
                <a:hlinkClick r:id="rId2"/>
              </a:rPr>
              <a:t>@p</a:t>
            </a:r>
            <a:r>
              <a:rPr lang="cs-CZ" sz="2400" kern="0" dirty="0" err="1" smtClean="0">
                <a:hlinkClick r:id="rId2"/>
              </a:rPr>
              <a:t>ragodata</a:t>
            </a:r>
            <a:r>
              <a:rPr lang="en-US" sz="2400" kern="0" dirty="0" smtClean="0">
                <a:hlinkClick r:id="rId2"/>
              </a:rPr>
              <a:t>.</a:t>
            </a:r>
            <a:r>
              <a:rPr lang="en-US" sz="2400" kern="0" dirty="0" err="1" smtClean="0">
                <a:hlinkClick r:id="rId2"/>
              </a:rPr>
              <a:t>cz</a:t>
            </a:r>
            <a:endParaRPr lang="cs-CZ" sz="2400" kern="0" dirty="0" smtClean="0"/>
          </a:p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cs-CZ" sz="2400" kern="0" dirty="0"/>
          </a:p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2400" kern="0" dirty="0" smtClean="0"/>
              <a:t> </a:t>
            </a:r>
            <a:r>
              <a:rPr lang="cs-CZ" sz="2400" kern="0" dirty="0" smtClean="0">
                <a:hlinkClick r:id="rId3"/>
              </a:rPr>
              <a:t>www.moodlepartner.cz</a:t>
            </a:r>
            <a:endParaRPr lang="cs-CZ" sz="2400" kern="0" dirty="0" smtClean="0"/>
          </a:p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2400" kern="0" dirty="0" smtClean="0">
                <a:hlinkClick r:id="rId4"/>
              </a:rPr>
              <a:t>www.</a:t>
            </a:r>
            <a:r>
              <a:rPr lang="cs-CZ" sz="2400" kern="0" dirty="0" err="1" smtClean="0">
                <a:hlinkClick r:id="rId4"/>
              </a:rPr>
              <a:t>moodlemoot.cz</a:t>
            </a:r>
            <a:r>
              <a:rPr lang="cs-CZ" sz="2400" kern="0" dirty="0" smtClean="0"/>
              <a:t>  </a:t>
            </a:r>
            <a:endParaRPr lang="cs-CZ" sz="2400" kern="0" dirty="0"/>
          </a:p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2400" kern="0" dirty="0" smtClean="0">
                <a:hlinkClick r:id="rId5"/>
              </a:rPr>
              <a:t>www.pragodata.cz</a:t>
            </a:r>
            <a:r>
              <a:rPr lang="cs-CZ" sz="2400" kern="0" dirty="0" smtClean="0"/>
              <a:t> </a:t>
            </a:r>
            <a:endParaRPr lang="cs-CZ" sz="2400" kern="0" dirty="0"/>
          </a:p>
          <a:p>
            <a:endParaRPr 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2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b139142aff1d9ad8a4a9d573a152dfc06f159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12972</TotalTime>
  <Words>52</Words>
  <Application>Microsoft Office PowerPoint</Application>
  <PresentationFormat>Předvádění na obrazovce (4:3)</PresentationFormat>
  <Paragraphs>24</Paragraphs>
  <Slides>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Arial</vt:lpstr>
      <vt:lpstr>Calibri</vt:lpstr>
      <vt:lpstr>Verdana</vt:lpstr>
      <vt:lpstr>Motiv systému Office</vt:lpstr>
      <vt:lpstr>Vlastní návrh</vt:lpstr>
      <vt:lpstr>Soutěž MoodleMoot.cz 2016   MoodleMoot.cz 2016 </vt:lpstr>
      <vt:lpstr>Soutěž MoodleMoot.cz 2016</vt:lpstr>
      <vt:lpstr>Díky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VZDĚLÁVÁNÍ</dc:title>
  <dc:creator>Petr Mikulica</dc:creator>
  <cp:lastModifiedBy>Michal Bajer</cp:lastModifiedBy>
  <cp:revision>167</cp:revision>
  <dcterms:created xsi:type="dcterms:W3CDTF">2014-04-11T07:43:45Z</dcterms:created>
  <dcterms:modified xsi:type="dcterms:W3CDTF">2016-10-17T17:05:17Z</dcterms:modified>
</cp:coreProperties>
</file>