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6" r:id="rId3"/>
    <p:sldId id="404" r:id="rId4"/>
    <p:sldId id="387" r:id="rId5"/>
    <p:sldId id="388" r:id="rId6"/>
    <p:sldId id="384" r:id="rId7"/>
    <p:sldId id="412" r:id="rId8"/>
    <p:sldId id="413" r:id="rId9"/>
    <p:sldId id="385" r:id="rId10"/>
    <p:sldId id="386" r:id="rId11"/>
    <p:sldId id="361" r:id="rId12"/>
    <p:sldId id="390" r:id="rId13"/>
    <p:sldId id="393" r:id="rId14"/>
    <p:sldId id="403" r:id="rId15"/>
    <p:sldId id="395" r:id="rId16"/>
    <p:sldId id="399" r:id="rId17"/>
    <p:sldId id="397" r:id="rId18"/>
    <p:sldId id="398" r:id="rId19"/>
    <p:sldId id="378" r:id="rId20"/>
    <p:sldId id="371" r:id="rId21"/>
    <p:sldId id="368" r:id="rId22"/>
    <p:sldId id="372" r:id="rId23"/>
    <p:sldId id="401" r:id="rId24"/>
    <p:sldId id="414" r:id="rId25"/>
    <p:sldId id="373" r:id="rId26"/>
    <p:sldId id="364" r:id="rId27"/>
    <p:sldId id="375" r:id="rId28"/>
    <p:sldId id="380" r:id="rId29"/>
    <p:sldId id="367" r:id="rId30"/>
    <p:sldId id="376" r:id="rId31"/>
    <p:sldId id="415" r:id="rId32"/>
    <p:sldId id="379" r:id="rId33"/>
    <p:sldId id="377" r:id="rId34"/>
    <p:sldId id="365" r:id="rId35"/>
    <p:sldId id="381" r:id="rId36"/>
    <p:sldId id="406" r:id="rId37"/>
    <p:sldId id="407" r:id="rId38"/>
    <p:sldId id="408" r:id="rId39"/>
    <p:sldId id="409" r:id="rId40"/>
    <p:sldId id="405" r:id="rId41"/>
    <p:sldId id="382" r:id="rId42"/>
    <p:sldId id="383" r:id="rId43"/>
    <p:sldId id="411" r:id="rId44"/>
    <p:sldId id="369" r:id="rId45"/>
    <p:sldId id="416" r:id="rId46"/>
    <p:sldId id="394" r:id="rId47"/>
  </p:sldIdLst>
  <p:sldSz cx="9144000" cy="6858000" type="screen4x3"/>
  <p:notesSz cx="6858000" cy="9144000"/>
  <p:custDataLst>
    <p:tags r:id="rId5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5C0"/>
    <a:srgbClr val="DF144C"/>
    <a:srgbClr val="614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847" autoAdjust="0"/>
  </p:normalViewPr>
  <p:slideViewPr>
    <p:cSldViewPr>
      <p:cViewPr varScale="1">
        <p:scale>
          <a:sx n="71" d="100"/>
          <a:sy n="71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D6C19-62EF-47A3-B6C2-74C046F941C3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9AD6EA3-BF2E-48D1-A051-6E0CB90E5651}">
      <dgm:prSet phldrT="[Text]" custT="1"/>
      <dgm:spPr/>
      <dgm:t>
        <a:bodyPr/>
        <a:lstStyle/>
        <a:p>
          <a:r>
            <a:rPr lang="cs-CZ" sz="2400" dirty="0" smtClean="0"/>
            <a:t>Obecné dovednosti</a:t>
          </a:r>
          <a:endParaRPr lang="cs-CZ" sz="2400" dirty="0"/>
        </a:p>
      </dgm:t>
    </dgm:pt>
    <dgm:pt modelId="{003670C5-E20E-42CF-9FA2-805465FBFCA1}" type="parTrans" cxnId="{E2805B3D-B81A-4D7C-92FC-AE847CF484E4}">
      <dgm:prSet/>
      <dgm:spPr/>
      <dgm:t>
        <a:bodyPr/>
        <a:lstStyle/>
        <a:p>
          <a:endParaRPr lang="cs-CZ"/>
        </a:p>
      </dgm:t>
    </dgm:pt>
    <dgm:pt modelId="{B04CBF64-A9DB-4147-AEB1-FCD756186207}" type="sibTrans" cxnId="{E2805B3D-B81A-4D7C-92FC-AE847CF484E4}">
      <dgm:prSet/>
      <dgm:spPr/>
      <dgm:t>
        <a:bodyPr/>
        <a:lstStyle/>
        <a:p>
          <a:endParaRPr lang="cs-CZ"/>
        </a:p>
      </dgm:t>
    </dgm:pt>
    <dgm:pt modelId="{2A9ACA22-32D9-478D-BE6D-8D28C18EEEC2}">
      <dgm:prSet phldrT="[Text]" custT="1"/>
      <dgm:spPr/>
      <dgm:t>
        <a:bodyPr/>
        <a:lstStyle/>
        <a:p>
          <a:r>
            <a:rPr lang="cs-CZ" sz="1050" dirty="0" smtClean="0"/>
            <a:t>B01 Počítačová způsobilost </a:t>
          </a:r>
          <a:endParaRPr lang="cs-CZ" sz="1050" dirty="0"/>
        </a:p>
      </dgm:t>
    </dgm:pt>
    <dgm:pt modelId="{9EDF74C2-F3E3-4D5D-B3E8-D7E2A25EA9A0}" type="parTrans" cxnId="{8AF2E713-FFE4-498A-8B4D-BEDA45E35E11}">
      <dgm:prSet/>
      <dgm:spPr/>
      <dgm:t>
        <a:bodyPr/>
        <a:lstStyle/>
        <a:p>
          <a:endParaRPr lang="cs-CZ"/>
        </a:p>
      </dgm:t>
    </dgm:pt>
    <dgm:pt modelId="{DCFBB27B-DD01-4180-AF2C-28325FF704E1}" type="sibTrans" cxnId="{8AF2E713-FFE4-498A-8B4D-BEDA45E35E11}">
      <dgm:prSet/>
      <dgm:spPr/>
      <dgm:t>
        <a:bodyPr/>
        <a:lstStyle/>
        <a:p>
          <a:endParaRPr lang="cs-CZ"/>
        </a:p>
      </dgm:t>
    </dgm:pt>
    <dgm:pt modelId="{135E8EBC-C5C8-4A0A-8E97-B38CE91715DB}">
      <dgm:prSet custT="1"/>
      <dgm:spPr/>
      <dgm:t>
        <a:bodyPr/>
        <a:lstStyle/>
        <a:p>
          <a:r>
            <a:rPr lang="cs-CZ" sz="1050" dirty="0" smtClean="0"/>
            <a:t>B03 Numerická způsobilost </a:t>
          </a:r>
          <a:endParaRPr lang="cs-CZ" sz="1050" dirty="0"/>
        </a:p>
      </dgm:t>
    </dgm:pt>
    <dgm:pt modelId="{1CCE491F-F5E0-490A-B9C0-4E634041B899}" type="parTrans" cxnId="{B7B3702C-A70C-4579-8E8A-D9F62D35119C}">
      <dgm:prSet/>
      <dgm:spPr/>
      <dgm:t>
        <a:bodyPr/>
        <a:lstStyle/>
        <a:p>
          <a:endParaRPr lang="cs-CZ"/>
        </a:p>
      </dgm:t>
    </dgm:pt>
    <dgm:pt modelId="{65258C35-98A9-4930-945D-6DB6B987FA65}" type="sibTrans" cxnId="{B7B3702C-A70C-4579-8E8A-D9F62D35119C}">
      <dgm:prSet/>
      <dgm:spPr/>
      <dgm:t>
        <a:bodyPr/>
        <a:lstStyle/>
        <a:p>
          <a:endParaRPr lang="cs-CZ"/>
        </a:p>
      </dgm:t>
    </dgm:pt>
    <dgm:pt modelId="{AC76F83D-1E06-49B1-91A2-E017712E5350}">
      <dgm:prSet custT="1"/>
      <dgm:spPr/>
      <dgm:t>
        <a:bodyPr/>
        <a:lstStyle/>
        <a:p>
          <a:r>
            <a:rPr lang="cs-CZ" sz="1050" dirty="0" smtClean="0"/>
            <a:t>B04 Ekonomické povědomí </a:t>
          </a:r>
          <a:endParaRPr lang="cs-CZ" sz="1050" dirty="0"/>
        </a:p>
      </dgm:t>
    </dgm:pt>
    <dgm:pt modelId="{F437D2B9-862A-4A3A-91A4-DC359A0C80D5}" type="parTrans" cxnId="{75EF8E29-A368-47E2-B717-954E147EC1E6}">
      <dgm:prSet/>
      <dgm:spPr/>
      <dgm:t>
        <a:bodyPr/>
        <a:lstStyle/>
        <a:p>
          <a:endParaRPr lang="cs-CZ"/>
        </a:p>
      </dgm:t>
    </dgm:pt>
    <dgm:pt modelId="{AA18C3AA-C4F4-423A-8348-DB1FC56EA197}" type="sibTrans" cxnId="{75EF8E29-A368-47E2-B717-954E147EC1E6}">
      <dgm:prSet/>
      <dgm:spPr/>
      <dgm:t>
        <a:bodyPr/>
        <a:lstStyle/>
        <a:p>
          <a:endParaRPr lang="cs-CZ"/>
        </a:p>
      </dgm:t>
    </dgm:pt>
    <dgm:pt modelId="{120EF8D7-C70C-4B2E-A9A4-5CCB421B73C6}">
      <dgm:prSet custT="1"/>
      <dgm:spPr/>
      <dgm:t>
        <a:bodyPr/>
        <a:lstStyle/>
        <a:p>
          <a:r>
            <a:rPr lang="cs-CZ" sz="1050" dirty="0" smtClean="0"/>
            <a:t>B05 Právní povědomí </a:t>
          </a:r>
          <a:endParaRPr lang="cs-CZ" sz="1050" dirty="0"/>
        </a:p>
      </dgm:t>
    </dgm:pt>
    <dgm:pt modelId="{7E4E94B7-CBD6-4E08-8864-931FE109BA21}" type="parTrans" cxnId="{37EF54CE-649E-4621-BF7B-B5833C98F1FC}">
      <dgm:prSet/>
      <dgm:spPr/>
      <dgm:t>
        <a:bodyPr/>
        <a:lstStyle/>
        <a:p>
          <a:endParaRPr lang="cs-CZ"/>
        </a:p>
      </dgm:t>
    </dgm:pt>
    <dgm:pt modelId="{8036EF3D-C0D5-46BD-A4F3-4A7CDC7B3F27}" type="sibTrans" cxnId="{37EF54CE-649E-4621-BF7B-B5833C98F1FC}">
      <dgm:prSet/>
      <dgm:spPr/>
      <dgm:t>
        <a:bodyPr/>
        <a:lstStyle/>
        <a:p>
          <a:endParaRPr lang="cs-CZ"/>
        </a:p>
      </dgm:t>
    </dgm:pt>
    <dgm:pt modelId="{DCB1C06C-EC28-4C9C-B231-C67A5DFB2129}">
      <dgm:prSet custT="1"/>
      <dgm:spPr/>
      <dgm:t>
        <a:bodyPr/>
        <a:lstStyle/>
        <a:p>
          <a:r>
            <a:rPr lang="cs-CZ" sz="1050" dirty="0" smtClean="0"/>
            <a:t>B06 Jazyková způsobilost v češtině </a:t>
          </a:r>
          <a:endParaRPr lang="cs-CZ" sz="1050" dirty="0"/>
        </a:p>
      </dgm:t>
    </dgm:pt>
    <dgm:pt modelId="{29270D59-F53F-49CE-98EF-33251C943BF7}" type="parTrans" cxnId="{8078AF40-8285-41D6-AD05-02464DFB989E}">
      <dgm:prSet/>
      <dgm:spPr/>
      <dgm:t>
        <a:bodyPr/>
        <a:lstStyle/>
        <a:p>
          <a:endParaRPr lang="cs-CZ"/>
        </a:p>
      </dgm:t>
    </dgm:pt>
    <dgm:pt modelId="{33CF3802-0FF1-4615-87B0-83F615F6076C}" type="sibTrans" cxnId="{8078AF40-8285-41D6-AD05-02464DFB989E}">
      <dgm:prSet/>
      <dgm:spPr/>
      <dgm:t>
        <a:bodyPr/>
        <a:lstStyle/>
        <a:p>
          <a:endParaRPr lang="cs-CZ"/>
        </a:p>
      </dgm:t>
    </dgm:pt>
    <dgm:pt modelId="{36BC2534-A909-4D3D-B54B-0682308B6CB2}">
      <dgm:prSet custT="1"/>
      <dgm:spPr/>
      <dgm:t>
        <a:bodyPr/>
        <a:lstStyle/>
        <a:p>
          <a:r>
            <a:rPr lang="cs-CZ" sz="1050" dirty="0" smtClean="0"/>
            <a:t>B07 Jazyková způsobilost v angličtině </a:t>
          </a:r>
          <a:endParaRPr lang="cs-CZ" sz="1050" dirty="0"/>
        </a:p>
      </dgm:t>
    </dgm:pt>
    <dgm:pt modelId="{46DEE06C-9092-4930-B5B1-539F94CD8785}" type="parTrans" cxnId="{B1C28239-37CE-4C30-9E63-63BD13E500B3}">
      <dgm:prSet/>
      <dgm:spPr/>
      <dgm:t>
        <a:bodyPr/>
        <a:lstStyle/>
        <a:p>
          <a:endParaRPr lang="cs-CZ"/>
        </a:p>
      </dgm:t>
    </dgm:pt>
    <dgm:pt modelId="{8299BB12-E0BC-4F08-834F-94B3F3A40FB6}" type="sibTrans" cxnId="{B1C28239-37CE-4C30-9E63-63BD13E500B3}">
      <dgm:prSet/>
      <dgm:spPr/>
      <dgm:t>
        <a:bodyPr/>
        <a:lstStyle/>
        <a:p>
          <a:endParaRPr lang="cs-CZ"/>
        </a:p>
      </dgm:t>
    </dgm:pt>
    <dgm:pt modelId="{694DEEB4-28D3-4E86-8AEC-2842AA7DE5B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D18ADC25-70B5-499A-85FF-F7C7DB97BD85}" type="parTrans" cxnId="{FA81848F-4066-445C-9746-63B97FA5D865}">
      <dgm:prSet/>
      <dgm:spPr/>
      <dgm:t>
        <a:bodyPr/>
        <a:lstStyle/>
        <a:p>
          <a:endParaRPr lang="cs-CZ"/>
        </a:p>
      </dgm:t>
    </dgm:pt>
    <dgm:pt modelId="{B2DEA1D5-597C-433D-8182-A9EDC458578A}" type="sibTrans" cxnId="{FA81848F-4066-445C-9746-63B97FA5D865}">
      <dgm:prSet/>
      <dgm:spPr/>
      <dgm:t>
        <a:bodyPr/>
        <a:lstStyle/>
        <a:p>
          <a:endParaRPr lang="cs-CZ"/>
        </a:p>
      </dgm:t>
    </dgm:pt>
    <dgm:pt modelId="{4B926D6A-4F7B-4898-A9EF-0B994F7B6E3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8EAC0DAB-6B81-4FA4-A64B-CE5E6A317C0D}" type="parTrans" cxnId="{89ADAED8-F5C4-4B25-8F77-3C044E91C31E}">
      <dgm:prSet/>
      <dgm:spPr/>
      <dgm:t>
        <a:bodyPr/>
        <a:lstStyle/>
        <a:p>
          <a:endParaRPr lang="cs-CZ"/>
        </a:p>
      </dgm:t>
    </dgm:pt>
    <dgm:pt modelId="{17450C4B-5E3F-40EE-8DED-DEA5C6C6A7D6}" type="sibTrans" cxnId="{89ADAED8-F5C4-4B25-8F77-3C044E91C31E}">
      <dgm:prSet/>
      <dgm:spPr/>
      <dgm:t>
        <a:bodyPr/>
        <a:lstStyle/>
        <a:p>
          <a:endParaRPr lang="cs-CZ"/>
        </a:p>
      </dgm:t>
    </dgm:pt>
    <dgm:pt modelId="{B43D7620-F41C-408D-91BD-B8E727E6AF1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57317C89-2599-4D9D-A70C-749CCB7B7F41}" type="parTrans" cxnId="{6919B2C7-7773-415D-B7F4-BE562F9FD859}">
      <dgm:prSet/>
      <dgm:spPr/>
      <dgm:t>
        <a:bodyPr/>
        <a:lstStyle/>
        <a:p>
          <a:endParaRPr lang="cs-CZ"/>
        </a:p>
      </dgm:t>
    </dgm:pt>
    <dgm:pt modelId="{AFF4ED12-33D8-44C8-BF5A-2A75DAA6BBD7}" type="sibTrans" cxnId="{6919B2C7-7773-415D-B7F4-BE562F9FD859}">
      <dgm:prSet/>
      <dgm:spPr/>
      <dgm:t>
        <a:bodyPr/>
        <a:lstStyle/>
        <a:p>
          <a:endParaRPr lang="cs-CZ"/>
        </a:p>
      </dgm:t>
    </dgm:pt>
    <dgm:pt modelId="{51A3A972-C38D-4057-92C0-AB5A1218C562}">
      <dgm:prSet custT="1"/>
      <dgm:spPr/>
      <dgm:t>
        <a:bodyPr/>
        <a:lstStyle/>
        <a:p>
          <a:r>
            <a:rPr lang="cs-CZ" sz="1050" dirty="0" smtClean="0"/>
            <a:t>B02 Způsobilost k řízení osobního automobilu </a:t>
          </a:r>
          <a:endParaRPr lang="cs-CZ" sz="1050" dirty="0"/>
        </a:p>
      </dgm:t>
    </dgm:pt>
    <dgm:pt modelId="{DA3DD066-8B3A-4FC2-9303-F4B5D01C49AB}" type="parTrans" cxnId="{EE8860C3-9CA0-4860-86EB-C8FA22102CF1}">
      <dgm:prSet/>
      <dgm:spPr/>
      <dgm:t>
        <a:bodyPr/>
        <a:lstStyle/>
        <a:p>
          <a:endParaRPr lang="cs-CZ"/>
        </a:p>
      </dgm:t>
    </dgm:pt>
    <dgm:pt modelId="{BB666DCB-631B-43F2-81F9-36F4FDE142E5}" type="sibTrans" cxnId="{EE8860C3-9CA0-4860-86EB-C8FA22102CF1}">
      <dgm:prSet/>
      <dgm:spPr/>
      <dgm:t>
        <a:bodyPr/>
        <a:lstStyle/>
        <a:p>
          <a:endParaRPr lang="cs-CZ"/>
        </a:p>
      </dgm:t>
    </dgm:pt>
    <dgm:pt modelId="{34B5007A-609F-4C6E-8AD5-49A2E4B2DDD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616DD604-FFAC-4C40-9FA7-B31FAF5D3CBB}" type="parTrans" cxnId="{CA2C148A-6821-4833-93F8-DFE1B126A656}">
      <dgm:prSet/>
      <dgm:spPr/>
      <dgm:t>
        <a:bodyPr/>
        <a:lstStyle/>
        <a:p>
          <a:endParaRPr lang="cs-CZ"/>
        </a:p>
      </dgm:t>
    </dgm:pt>
    <dgm:pt modelId="{0A9D6F82-51EE-4394-A412-DFD27F4FA4AE}" type="sibTrans" cxnId="{CA2C148A-6821-4833-93F8-DFE1B126A656}">
      <dgm:prSet/>
      <dgm:spPr/>
      <dgm:t>
        <a:bodyPr/>
        <a:lstStyle/>
        <a:p>
          <a:endParaRPr lang="cs-CZ"/>
        </a:p>
      </dgm:t>
    </dgm:pt>
    <dgm:pt modelId="{723B4150-00EA-489E-A4E1-17515802230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F1990BC7-18D2-4904-934D-D863E6076BFC}" type="parTrans" cxnId="{DD41C9DD-20B8-4830-8231-531A001A5A9D}">
      <dgm:prSet/>
      <dgm:spPr/>
      <dgm:t>
        <a:bodyPr/>
        <a:lstStyle/>
        <a:p>
          <a:endParaRPr lang="cs-CZ"/>
        </a:p>
      </dgm:t>
    </dgm:pt>
    <dgm:pt modelId="{D0F43BE0-E3A3-4F3D-98B0-9C9CDC822FB1}" type="sibTrans" cxnId="{DD41C9DD-20B8-4830-8231-531A001A5A9D}">
      <dgm:prSet/>
      <dgm:spPr/>
      <dgm:t>
        <a:bodyPr/>
        <a:lstStyle/>
        <a:p>
          <a:endParaRPr lang="cs-CZ"/>
        </a:p>
      </dgm:t>
    </dgm:pt>
    <dgm:pt modelId="{B0BAC5F8-3B04-4684-A2AB-F1E6EE1323D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4C07CFA8-9829-4BBF-AC3E-89CCE661370D}" type="parTrans" cxnId="{8BCD8C25-6174-4007-9C46-5F75A2C2B56C}">
      <dgm:prSet/>
      <dgm:spPr/>
      <dgm:t>
        <a:bodyPr/>
        <a:lstStyle/>
        <a:p>
          <a:endParaRPr lang="cs-CZ"/>
        </a:p>
      </dgm:t>
    </dgm:pt>
    <dgm:pt modelId="{99F38379-5E99-467F-B437-CD2EA8FFE8D9}" type="sibTrans" cxnId="{8BCD8C25-6174-4007-9C46-5F75A2C2B56C}">
      <dgm:prSet/>
      <dgm:spPr/>
      <dgm:t>
        <a:bodyPr/>
        <a:lstStyle/>
        <a:p>
          <a:endParaRPr lang="cs-CZ"/>
        </a:p>
      </dgm:t>
    </dgm:pt>
    <dgm:pt modelId="{221AED83-64A7-4AF6-B8D5-CC6B3B88B156}">
      <dgm:prSet custT="1"/>
      <dgm:spPr/>
      <dgm:t>
        <a:bodyPr/>
        <a:lstStyle/>
        <a:p>
          <a:r>
            <a:rPr lang="cs-CZ" sz="1050" dirty="0" smtClean="0"/>
            <a:t>B08 Jazyková způsobilost v dalším cizím jazyce </a:t>
          </a:r>
          <a:endParaRPr lang="cs-CZ" sz="1050" dirty="0"/>
        </a:p>
      </dgm:t>
    </dgm:pt>
    <dgm:pt modelId="{225E9F57-F12B-4D04-9212-05029578CF57}" type="parTrans" cxnId="{6FA7E836-2055-46EB-8D78-825E8A5B24D4}">
      <dgm:prSet/>
      <dgm:spPr/>
      <dgm:t>
        <a:bodyPr/>
        <a:lstStyle/>
        <a:p>
          <a:endParaRPr lang="cs-CZ"/>
        </a:p>
      </dgm:t>
    </dgm:pt>
    <dgm:pt modelId="{3CF904F2-B976-405D-B107-946C15824A01}" type="sibTrans" cxnId="{6FA7E836-2055-46EB-8D78-825E8A5B24D4}">
      <dgm:prSet/>
      <dgm:spPr/>
      <dgm:t>
        <a:bodyPr/>
        <a:lstStyle/>
        <a:p>
          <a:endParaRPr lang="cs-CZ"/>
        </a:p>
      </dgm:t>
    </dgm:pt>
    <dgm:pt modelId="{0B0311DD-43DF-4106-80D3-ADD6B6D3CC3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D114C194-3B84-4DF7-A664-D8118251AAF3}" type="parTrans" cxnId="{BFC40024-9F49-4014-A4C3-5A1F2F5BBA8B}">
      <dgm:prSet/>
      <dgm:spPr/>
      <dgm:t>
        <a:bodyPr/>
        <a:lstStyle/>
        <a:p>
          <a:endParaRPr lang="cs-CZ"/>
        </a:p>
      </dgm:t>
    </dgm:pt>
    <dgm:pt modelId="{FD4820E7-6A7E-4202-9651-39301C1C0513}" type="sibTrans" cxnId="{BFC40024-9F49-4014-A4C3-5A1F2F5BBA8B}">
      <dgm:prSet/>
      <dgm:spPr/>
      <dgm:t>
        <a:bodyPr/>
        <a:lstStyle/>
        <a:p>
          <a:endParaRPr lang="cs-CZ"/>
        </a:p>
      </dgm:t>
    </dgm:pt>
    <dgm:pt modelId="{82D0349D-E0FD-43FF-AAAD-8A5E949955C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68D0B32D-2949-4150-99F9-BBC21264E3EF}" type="parTrans" cxnId="{A6083692-D18F-4084-BAA5-7ACB100945F8}">
      <dgm:prSet/>
      <dgm:spPr/>
      <dgm:t>
        <a:bodyPr/>
        <a:lstStyle/>
        <a:p>
          <a:endParaRPr lang="cs-CZ"/>
        </a:p>
      </dgm:t>
    </dgm:pt>
    <dgm:pt modelId="{B655CA3F-E3A0-4F5A-B9E8-875FBDF94568}" type="sibTrans" cxnId="{A6083692-D18F-4084-BAA5-7ACB100945F8}">
      <dgm:prSet/>
      <dgm:spPr/>
      <dgm:t>
        <a:bodyPr/>
        <a:lstStyle/>
        <a:p>
          <a:endParaRPr lang="cs-CZ"/>
        </a:p>
      </dgm:t>
    </dgm:pt>
    <dgm:pt modelId="{07408791-F95A-435D-A33F-6A209303211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81D1B19D-ED22-4F3A-99E2-B54304A96EDC}" type="parTrans" cxnId="{EAB5B81F-6C4F-4C1E-93D0-791D79BF3B0C}">
      <dgm:prSet/>
      <dgm:spPr/>
      <dgm:t>
        <a:bodyPr/>
        <a:lstStyle/>
        <a:p>
          <a:endParaRPr lang="cs-CZ"/>
        </a:p>
      </dgm:t>
    </dgm:pt>
    <dgm:pt modelId="{B8FF8019-F7F5-4108-B343-F4B492B9CD24}" type="sibTrans" cxnId="{EAB5B81F-6C4F-4C1E-93D0-791D79BF3B0C}">
      <dgm:prSet/>
      <dgm:spPr/>
      <dgm:t>
        <a:bodyPr/>
        <a:lstStyle/>
        <a:p>
          <a:endParaRPr lang="cs-CZ"/>
        </a:p>
      </dgm:t>
    </dgm:pt>
    <dgm:pt modelId="{B61641E1-6B32-4C99-98C4-53B768151DB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071733C8-C567-4D45-816C-EC9149FFFB1A}" type="parTrans" cxnId="{BF7A4A86-F9D9-4BC0-BEE8-0EA13064495A}">
      <dgm:prSet/>
      <dgm:spPr/>
      <dgm:t>
        <a:bodyPr/>
        <a:lstStyle/>
        <a:p>
          <a:endParaRPr lang="cs-CZ"/>
        </a:p>
      </dgm:t>
    </dgm:pt>
    <dgm:pt modelId="{5D032F71-FE0B-4279-8086-E47800921A23}" type="sibTrans" cxnId="{BF7A4A86-F9D9-4BC0-BEE8-0EA13064495A}">
      <dgm:prSet/>
      <dgm:spPr/>
      <dgm:t>
        <a:bodyPr/>
        <a:lstStyle/>
        <a:p>
          <a:endParaRPr lang="cs-CZ"/>
        </a:p>
      </dgm:t>
    </dgm:pt>
    <dgm:pt modelId="{7E24C722-302B-42B5-948B-CC409175598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1184335E-DA01-4DC0-9184-8A5EB0868295}" type="parTrans" cxnId="{E66341C0-C165-4C96-8026-A983D2BCCFD0}">
      <dgm:prSet/>
      <dgm:spPr/>
      <dgm:t>
        <a:bodyPr/>
        <a:lstStyle/>
        <a:p>
          <a:endParaRPr lang="cs-CZ"/>
        </a:p>
      </dgm:t>
    </dgm:pt>
    <dgm:pt modelId="{1DF0BBF8-4EE0-4F2E-90E5-5D025C10B310}" type="sibTrans" cxnId="{E66341C0-C165-4C96-8026-A983D2BCCFD0}">
      <dgm:prSet/>
      <dgm:spPr/>
      <dgm:t>
        <a:bodyPr/>
        <a:lstStyle/>
        <a:p>
          <a:endParaRPr lang="cs-CZ"/>
        </a:p>
      </dgm:t>
    </dgm:pt>
    <dgm:pt modelId="{951C07E4-E51E-47E6-BAAB-B48E99D5401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676CA8D1-C6F5-45D7-B4C3-F091E34F249E}" type="parTrans" cxnId="{59514484-86DF-46E4-84D7-82E80BB1246A}">
      <dgm:prSet/>
      <dgm:spPr/>
      <dgm:t>
        <a:bodyPr/>
        <a:lstStyle/>
        <a:p>
          <a:endParaRPr lang="cs-CZ"/>
        </a:p>
      </dgm:t>
    </dgm:pt>
    <dgm:pt modelId="{32F8914C-62D2-4474-857C-55C8D5DF484E}" type="sibTrans" cxnId="{59514484-86DF-46E4-84D7-82E80BB1246A}">
      <dgm:prSet/>
      <dgm:spPr/>
      <dgm:t>
        <a:bodyPr/>
        <a:lstStyle/>
        <a:p>
          <a:endParaRPr lang="cs-CZ"/>
        </a:p>
      </dgm:t>
    </dgm:pt>
    <dgm:pt modelId="{133E809A-7AC7-492D-8244-79555C7CEC1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FADDE3A7-5269-4253-BA1E-DBD438090AD4}" type="parTrans" cxnId="{7509CEDB-060D-4CCC-B9A9-6ED99A0A27D5}">
      <dgm:prSet/>
      <dgm:spPr/>
      <dgm:t>
        <a:bodyPr/>
        <a:lstStyle/>
        <a:p>
          <a:endParaRPr lang="cs-CZ"/>
        </a:p>
      </dgm:t>
    </dgm:pt>
    <dgm:pt modelId="{1A942E5E-4E38-47FD-93E0-5CA9071467BE}" type="sibTrans" cxnId="{7509CEDB-060D-4CCC-B9A9-6ED99A0A27D5}">
      <dgm:prSet/>
      <dgm:spPr/>
      <dgm:t>
        <a:bodyPr/>
        <a:lstStyle/>
        <a:p>
          <a:endParaRPr lang="cs-CZ"/>
        </a:p>
      </dgm:t>
    </dgm:pt>
    <dgm:pt modelId="{08CDEDDF-200D-4EE3-B99A-9E375266007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AA4FE8CA-D8A6-4768-ABFC-AFA7CDAB27C1}" type="parTrans" cxnId="{C45E261A-3788-4921-B07D-65D44ACB0620}">
      <dgm:prSet/>
      <dgm:spPr/>
      <dgm:t>
        <a:bodyPr/>
        <a:lstStyle/>
        <a:p>
          <a:endParaRPr lang="cs-CZ"/>
        </a:p>
      </dgm:t>
    </dgm:pt>
    <dgm:pt modelId="{051852D7-0342-431C-BBC3-AB55A9810A2A}" type="sibTrans" cxnId="{C45E261A-3788-4921-B07D-65D44ACB0620}">
      <dgm:prSet/>
      <dgm:spPr/>
      <dgm:t>
        <a:bodyPr/>
        <a:lstStyle/>
        <a:p>
          <a:endParaRPr lang="cs-CZ"/>
        </a:p>
      </dgm:t>
    </dgm:pt>
    <dgm:pt modelId="{B3377CF9-B6CA-4F1D-B262-76F73C588FE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30BA79A0-2E4D-4F48-930E-9AE3A50203FA}" type="parTrans" cxnId="{C341FDCD-E372-48DC-A24F-4424FCCBAD34}">
      <dgm:prSet/>
      <dgm:spPr/>
      <dgm:t>
        <a:bodyPr/>
        <a:lstStyle/>
        <a:p>
          <a:endParaRPr lang="cs-CZ"/>
        </a:p>
      </dgm:t>
    </dgm:pt>
    <dgm:pt modelId="{581F183A-833E-49B6-850F-ADE35874A78B}" type="sibTrans" cxnId="{C341FDCD-E372-48DC-A24F-4424FCCBAD34}">
      <dgm:prSet/>
      <dgm:spPr/>
      <dgm:t>
        <a:bodyPr/>
        <a:lstStyle/>
        <a:p>
          <a:endParaRPr lang="cs-CZ"/>
        </a:p>
      </dgm:t>
    </dgm:pt>
    <dgm:pt modelId="{3397773F-6D1A-462D-9135-0EDF2F8E79D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07233A90-3661-4469-91A8-ED76746C5060}" type="parTrans" cxnId="{A1CE8A24-0321-4D00-857A-543281FC9B28}">
      <dgm:prSet/>
      <dgm:spPr/>
      <dgm:t>
        <a:bodyPr/>
        <a:lstStyle/>
        <a:p>
          <a:endParaRPr lang="cs-CZ"/>
        </a:p>
      </dgm:t>
    </dgm:pt>
    <dgm:pt modelId="{EB305607-60A2-42BC-9C30-70163D2668B3}" type="sibTrans" cxnId="{A1CE8A24-0321-4D00-857A-543281FC9B28}">
      <dgm:prSet/>
      <dgm:spPr/>
      <dgm:t>
        <a:bodyPr/>
        <a:lstStyle/>
        <a:p>
          <a:endParaRPr lang="cs-CZ"/>
        </a:p>
      </dgm:t>
    </dgm:pt>
    <dgm:pt modelId="{E36B247E-6D65-4FE7-854E-456229C7F10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D56CA069-116F-4503-A5F9-47526376B865}" type="parTrans" cxnId="{1D4AC652-0674-4051-82F8-5E90E04A4153}">
      <dgm:prSet/>
      <dgm:spPr/>
      <dgm:t>
        <a:bodyPr/>
        <a:lstStyle/>
        <a:p>
          <a:endParaRPr lang="cs-CZ"/>
        </a:p>
      </dgm:t>
    </dgm:pt>
    <dgm:pt modelId="{48D04B6B-C726-4247-8173-CEDDA942844E}" type="sibTrans" cxnId="{1D4AC652-0674-4051-82F8-5E90E04A4153}">
      <dgm:prSet/>
      <dgm:spPr/>
      <dgm:t>
        <a:bodyPr/>
        <a:lstStyle/>
        <a:p>
          <a:endParaRPr lang="cs-CZ"/>
        </a:p>
      </dgm:t>
    </dgm:pt>
    <dgm:pt modelId="{9738075E-FCA0-4BF6-80A9-597C8941826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64321998-4881-4BB6-B202-8AFCE00E069B}" type="parTrans" cxnId="{29A4CDB4-9F21-4B73-BFE3-960C90ECE76D}">
      <dgm:prSet/>
      <dgm:spPr/>
      <dgm:t>
        <a:bodyPr/>
        <a:lstStyle/>
        <a:p>
          <a:endParaRPr lang="cs-CZ"/>
        </a:p>
      </dgm:t>
    </dgm:pt>
    <dgm:pt modelId="{30C74CD8-84B5-4FC0-8276-C42D8F049F43}" type="sibTrans" cxnId="{29A4CDB4-9F21-4B73-BFE3-960C90ECE76D}">
      <dgm:prSet/>
      <dgm:spPr/>
      <dgm:t>
        <a:bodyPr/>
        <a:lstStyle/>
        <a:p>
          <a:endParaRPr lang="cs-CZ"/>
        </a:p>
      </dgm:t>
    </dgm:pt>
    <dgm:pt modelId="{D7D726E2-40BE-4362-B3C7-FAEFC26D78A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5D56E65C-B065-4C7A-87F4-09B2B97E72AA}" type="parTrans" cxnId="{379CB44A-0E39-4462-8ADF-1CD334BBCCB1}">
      <dgm:prSet/>
      <dgm:spPr/>
      <dgm:t>
        <a:bodyPr/>
        <a:lstStyle/>
        <a:p>
          <a:endParaRPr lang="cs-CZ"/>
        </a:p>
      </dgm:t>
    </dgm:pt>
    <dgm:pt modelId="{AB2FC46C-C0D7-4186-A99C-2D6723A45B2E}" type="sibTrans" cxnId="{379CB44A-0E39-4462-8ADF-1CD334BBCCB1}">
      <dgm:prSet/>
      <dgm:spPr/>
      <dgm:t>
        <a:bodyPr/>
        <a:lstStyle/>
        <a:p>
          <a:endParaRPr lang="cs-CZ"/>
        </a:p>
      </dgm:t>
    </dgm:pt>
    <dgm:pt modelId="{21BD36E8-5E68-4E93-A3BF-A29791EF264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2293AB93-F524-4FB7-B49F-0BF549DFBD0A}" type="parTrans" cxnId="{6E55B46D-9F22-4A5E-8C5F-748256DB9FC3}">
      <dgm:prSet/>
      <dgm:spPr/>
      <dgm:t>
        <a:bodyPr/>
        <a:lstStyle/>
        <a:p>
          <a:endParaRPr lang="cs-CZ"/>
        </a:p>
      </dgm:t>
    </dgm:pt>
    <dgm:pt modelId="{D62C81FC-035C-4224-B905-81DDAEBB7561}" type="sibTrans" cxnId="{6E55B46D-9F22-4A5E-8C5F-748256DB9FC3}">
      <dgm:prSet/>
      <dgm:spPr/>
      <dgm:t>
        <a:bodyPr/>
        <a:lstStyle/>
        <a:p>
          <a:endParaRPr lang="cs-CZ"/>
        </a:p>
      </dgm:t>
    </dgm:pt>
    <dgm:pt modelId="{D100B1B8-3ECB-475B-BF94-FAB8DC8FB91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1050" dirty="0"/>
        </a:p>
      </dgm:t>
    </dgm:pt>
    <dgm:pt modelId="{60B5B463-F091-48BC-99A5-FA6E37A1E9F4}" type="parTrans" cxnId="{3791ADB7-8BEE-44F8-A52A-44378995AC01}">
      <dgm:prSet/>
      <dgm:spPr/>
      <dgm:t>
        <a:bodyPr/>
        <a:lstStyle/>
        <a:p>
          <a:endParaRPr lang="cs-CZ"/>
        </a:p>
      </dgm:t>
    </dgm:pt>
    <dgm:pt modelId="{39D05F7C-F06C-446D-B1C2-3E79859A2EBF}" type="sibTrans" cxnId="{3791ADB7-8BEE-44F8-A52A-44378995AC01}">
      <dgm:prSet/>
      <dgm:spPr/>
      <dgm:t>
        <a:bodyPr/>
        <a:lstStyle/>
        <a:p>
          <a:endParaRPr lang="cs-CZ"/>
        </a:p>
      </dgm:t>
    </dgm:pt>
    <dgm:pt modelId="{CC79A009-9F7A-48CD-902B-2AEFC4DA165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1.úroveň</a:t>
          </a:r>
          <a:endParaRPr lang="cs-CZ" sz="1050" dirty="0"/>
        </a:p>
      </dgm:t>
    </dgm:pt>
    <dgm:pt modelId="{3C2AB449-85E2-414C-83C4-10162B7C4457}" type="parTrans" cxnId="{8E5C9670-27D1-4613-8279-267928FEFCFF}">
      <dgm:prSet/>
      <dgm:spPr/>
      <dgm:t>
        <a:bodyPr/>
        <a:lstStyle/>
        <a:p>
          <a:endParaRPr lang="cs-CZ"/>
        </a:p>
      </dgm:t>
    </dgm:pt>
    <dgm:pt modelId="{99653E41-4CE4-4095-86A5-482F359C87A0}" type="sibTrans" cxnId="{8E5C9670-27D1-4613-8279-267928FEFCFF}">
      <dgm:prSet/>
      <dgm:spPr/>
      <dgm:t>
        <a:bodyPr/>
        <a:lstStyle/>
        <a:p>
          <a:endParaRPr lang="cs-CZ"/>
        </a:p>
      </dgm:t>
    </dgm:pt>
    <dgm:pt modelId="{997D5DB9-203D-4553-B969-BB004D3B0B5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2.úroveň</a:t>
          </a:r>
          <a:endParaRPr lang="cs-CZ" sz="1050" dirty="0"/>
        </a:p>
      </dgm:t>
    </dgm:pt>
    <dgm:pt modelId="{5EE0650B-50B5-49CE-99D0-20659021FFB7}" type="parTrans" cxnId="{20F61139-E51C-43B0-B7C2-9CA1B6D9DA30}">
      <dgm:prSet/>
      <dgm:spPr/>
      <dgm:t>
        <a:bodyPr/>
        <a:lstStyle/>
        <a:p>
          <a:endParaRPr lang="cs-CZ"/>
        </a:p>
      </dgm:t>
    </dgm:pt>
    <dgm:pt modelId="{CCE2DC60-2DA4-4596-A3F8-3E3FFAA810BC}" type="sibTrans" cxnId="{20F61139-E51C-43B0-B7C2-9CA1B6D9DA30}">
      <dgm:prSet/>
      <dgm:spPr/>
      <dgm:t>
        <a:bodyPr/>
        <a:lstStyle/>
        <a:p>
          <a:endParaRPr lang="cs-CZ"/>
        </a:p>
      </dgm:t>
    </dgm:pt>
    <dgm:pt modelId="{26A6FCDC-3E22-4D9C-8234-7B71FBF7ED9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50" dirty="0" smtClean="0"/>
            <a:t>3.úroveň</a:t>
          </a:r>
          <a:endParaRPr lang="cs-CZ" sz="900" dirty="0"/>
        </a:p>
      </dgm:t>
    </dgm:pt>
    <dgm:pt modelId="{86F955FD-3809-4CBC-B439-7B9FA946A023}" type="parTrans" cxnId="{F8EDCFFC-10FD-47F8-B18D-E03607530B4B}">
      <dgm:prSet/>
      <dgm:spPr/>
      <dgm:t>
        <a:bodyPr/>
        <a:lstStyle/>
        <a:p>
          <a:endParaRPr lang="cs-CZ"/>
        </a:p>
      </dgm:t>
    </dgm:pt>
    <dgm:pt modelId="{349894A8-C7F8-473F-862E-A1FD0EE309BD}" type="sibTrans" cxnId="{F8EDCFFC-10FD-47F8-B18D-E03607530B4B}">
      <dgm:prSet/>
      <dgm:spPr/>
      <dgm:t>
        <a:bodyPr/>
        <a:lstStyle/>
        <a:p>
          <a:endParaRPr lang="cs-CZ"/>
        </a:p>
      </dgm:t>
    </dgm:pt>
    <dgm:pt modelId="{38415790-FB83-49AE-864F-4569A90984D7}" type="pres">
      <dgm:prSet presAssocID="{374D6C19-62EF-47A3-B6C2-74C046F941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63CF4F4-C547-4AC4-ACD4-96AE7EDAC612}" type="pres">
      <dgm:prSet presAssocID="{59AD6EA3-BF2E-48D1-A051-6E0CB90E5651}" presName="hierRoot1" presStyleCnt="0">
        <dgm:presLayoutVars>
          <dgm:hierBranch val="init"/>
        </dgm:presLayoutVars>
      </dgm:prSet>
      <dgm:spPr/>
    </dgm:pt>
    <dgm:pt modelId="{65797B04-A201-4B29-80F8-D55477EA1F62}" type="pres">
      <dgm:prSet presAssocID="{59AD6EA3-BF2E-48D1-A051-6E0CB90E5651}" presName="rootComposite1" presStyleCnt="0"/>
      <dgm:spPr/>
    </dgm:pt>
    <dgm:pt modelId="{6015279F-481D-404F-9273-D8A9117A287B}" type="pres">
      <dgm:prSet presAssocID="{59AD6EA3-BF2E-48D1-A051-6E0CB90E5651}" presName="rootText1" presStyleLbl="node0" presStyleIdx="0" presStyleCnt="1" custScaleX="350006" custScaleY="1703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BEBC1E5-0A64-456A-BB21-8B4C273B431E}" type="pres">
      <dgm:prSet presAssocID="{59AD6EA3-BF2E-48D1-A051-6E0CB90E565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8D2F5F3-9033-4A9B-ACAF-A8D5E7B83684}" type="pres">
      <dgm:prSet presAssocID="{59AD6EA3-BF2E-48D1-A051-6E0CB90E5651}" presName="hierChild2" presStyleCnt="0"/>
      <dgm:spPr/>
    </dgm:pt>
    <dgm:pt modelId="{41074831-F9DF-45DF-B806-7E9F45D779A6}" type="pres">
      <dgm:prSet presAssocID="{9EDF74C2-F3E3-4D5D-B3E8-D7E2A25EA9A0}" presName="Name37" presStyleLbl="parChTrans1D2" presStyleIdx="0" presStyleCnt="8"/>
      <dgm:spPr/>
      <dgm:t>
        <a:bodyPr/>
        <a:lstStyle/>
        <a:p>
          <a:endParaRPr lang="cs-CZ"/>
        </a:p>
      </dgm:t>
    </dgm:pt>
    <dgm:pt modelId="{B129E7A7-CEAF-40D0-BE68-4AD6CEB19F8B}" type="pres">
      <dgm:prSet presAssocID="{2A9ACA22-32D9-478D-BE6D-8D28C18EEEC2}" presName="hierRoot2" presStyleCnt="0">
        <dgm:presLayoutVars>
          <dgm:hierBranch val="init"/>
        </dgm:presLayoutVars>
      </dgm:prSet>
      <dgm:spPr/>
    </dgm:pt>
    <dgm:pt modelId="{009F6FBE-D7B9-4ED9-B0A4-586FB5CCBA30}" type="pres">
      <dgm:prSet presAssocID="{2A9ACA22-32D9-478D-BE6D-8D28C18EEEC2}" presName="rootComposite" presStyleCnt="0"/>
      <dgm:spPr/>
    </dgm:pt>
    <dgm:pt modelId="{34E272E0-D9AD-4550-823C-7E705404EFE1}" type="pres">
      <dgm:prSet presAssocID="{2A9ACA22-32D9-478D-BE6D-8D28C18EEEC2}" presName="rootText" presStyleLbl="node2" presStyleIdx="0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9A7FEA2-7F05-4C1B-B6D2-DC10B0D4705D}" type="pres">
      <dgm:prSet presAssocID="{2A9ACA22-32D9-478D-BE6D-8D28C18EEEC2}" presName="rootConnector" presStyleLbl="node2" presStyleIdx="0" presStyleCnt="8"/>
      <dgm:spPr/>
      <dgm:t>
        <a:bodyPr/>
        <a:lstStyle/>
        <a:p>
          <a:endParaRPr lang="cs-CZ"/>
        </a:p>
      </dgm:t>
    </dgm:pt>
    <dgm:pt modelId="{C54E2E43-F0DD-4775-9B43-AD93EFA64F86}" type="pres">
      <dgm:prSet presAssocID="{2A9ACA22-32D9-478D-BE6D-8D28C18EEEC2}" presName="hierChild4" presStyleCnt="0"/>
      <dgm:spPr/>
    </dgm:pt>
    <dgm:pt modelId="{FFDF3788-6F00-4E63-8AA4-A747B8940ADD}" type="pres">
      <dgm:prSet presAssocID="{D18ADC25-70B5-499A-85FF-F7C7DB97BD85}" presName="Name37" presStyleLbl="parChTrans1D3" presStyleIdx="0" presStyleCnt="24"/>
      <dgm:spPr/>
      <dgm:t>
        <a:bodyPr/>
        <a:lstStyle/>
        <a:p>
          <a:endParaRPr lang="cs-CZ"/>
        </a:p>
      </dgm:t>
    </dgm:pt>
    <dgm:pt modelId="{C654445E-EA87-4D2A-8A76-F291A2D1848E}" type="pres">
      <dgm:prSet presAssocID="{694DEEB4-28D3-4E86-8AEC-2842AA7DE5B7}" presName="hierRoot2" presStyleCnt="0">
        <dgm:presLayoutVars>
          <dgm:hierBranch val="init"/>
        </dgm:presLayoutVars>
      </dgm:prSet>
      <dgm:spPr/>
    </dgm:pt>
    <dgm:pt modelId="{1D9B7D45-662C-414E-B809-0F715F2A2564}" type="pres">
      <dgm:prSet presAssocID="{694DEEB4-28D3-4E86-8AEC-2842AA7DE5B7}" presName="rootComposite" presStyleCnt="0"/>
      <dgm:spPr/>
    </dgm:pt>
    <dgm:pt modelId="{ADD581E2-07D4-4EA4-A49A-5BD6D30F21BE}" type="pres">
      <dgm:prSet presAssocID="{694DEEB4-28D3-4E86-8AEC-2842AA7DE5B7}" presName="rootText" presStyleLbl="node3" presStyleIdx="0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2191DE-257E-40F4-9CA9-E7724F798778}" type="pres">
      <dgm:prSet presAssocID="{694DEEB4-28D3-4E86-8AEC-2842AA7DE5B7}" presName="rootConnector" presStyleLbl="node3" presStyleIdx="0" presStyleCnt="24"/>
      <dgm:spPr/>
      <dgm:t>
        <a:bodyPr/>
        <a:lstStyle/>
        <a:p>
          <a:endParaRPr lang="cs-CZ"/>
        </a:p>
      </dgm:t>
    </dgm:pt>
    <dgm:pt modelId="{76170FC5-0CC3-4F27-B593-FB25D2072FF7}" type="pres">
      <dgm:prSet presAssocID="{694DEEB4-28D3-4E86-8AEC-2842AA7DE5B7}" presName="hierChild4" presStyleCnt="0"/>
      <dgm:spPr/>
    </dgm:pt>
    <dgm:pt modelId="{A3B9C3AA-3AC3-4764-BE07-2B960FFA8DF3}" type="pres">
      <dgm:prSet presAssocID="{694DEEB4-28D3-4E86-8AEC-2842AA7DE5B7}" presName="hierChild5" presStyleCnt="0"/>
      <dgm:spPr/>
    </dgm:pt>
    <dgm:pt modelId="{03FFB43E-9C90-4D1E-B7C0-35AAB369414D}" type="pres">
      <dgm:prSet presAssocID="{8EAC0DAB-6B81-4FA4-A64B-CE5E6A317C0D}" presName="Name37" presStyleLbl="parChTrans1D3" presStyleIdx="1" presStyleCnt="24"/>
      <dgm:spPr/>
      <dgm:t>
        <a:bodyPr/>
        <a:lstStyle/>
        <a:p>
          <a:endParaRPr lang="cs-CZ"/>
        </a:p>
      </dgm:t>
    </dgm:pt>
    <dgm:pt modelId="{86F0080C-6FE3-40A7-8104-D08212F08EEB}" type="pres">
      <dgm:prSet presAssocID="{4B926D6A-4F7B-4898-A9EF-0B994F7B6E35}" presName="hierRoot2" presStyleCnt="0">
        <dgm:presLayoutVars>
          <dgm:hierBranch val="init"/>
        </dgm:presLayoutVars>
      </dgm:prSet>
      <dgm:spPr/>
    </dgm:pt>
    <dgm:pt modelId="{DA49CD29-7364-40F7-86BA-CE91B717AA53}" type="pres">
      <dgm:prSet presAssocID="{4B926D6A-4F7B-4898-A9EF-0B994F7B6E35}" presName="rootComposite" presStyleCnt="0"/>
      <dgm:spPr/>
    </dgm:pt>
    <dgm:pt modelId="{20939187-FAB1-483B-80AB-AB191EE24C90}" type="pres">
      <dgm:prSet presAssocID="{4B926D6A-4F7B-4898-A9EF-0B994F7B6E35}" presName="rootText" presStyleLbl="node3" presStyleIdx="1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D99955-31A3-4E9C-A197-5F380E76E633}" type="pres">
      <dgm:prSet presAssocID="{4B926D6A-4F7B-4898-A9EF-0B994F7B6E35}" presName="rootConnector" presStyleLbl="node3" presStyleIdx="1" presStyleCnt="24"/>
      <dgm:spPr/>
      <dgm:t>
        <a:bodyPr/>
        <a:lstStyle/>
        <a:p>
          <a:endParaRPr lang="cs-CZ"/>
        </a:p>
      </dgm:t>
    </dgm:pt>
    <dgm:pt modelId="{5BE93D27-7D66-428D-A173-0EDFA91F4871}" type="pres">
      <dgm:prSet presAssocID="{4B926D6A-4F7B-4898-A9EF-0B994F7B6E35}" presName="hierChild4" presStyleCnt="0"/>
      <dgm:spPr/>
    </dgm:pt>
    <dgm:pt modelId="{D4778001-BCE7-4A25-8B36-F69ACBA4678F}" type="pres">
      <dgm:prSet presAssocID="{4B926D6A-4F7B-4898-A9EF-0B994F7B6E35}" presName="hierChild5" presStyleCnt="0"/>
      <dgm:spPr/>
    </dgm:pt>
    <dgm:pt modelId="{48881180-E395-48D4-BBAA-3C68394AA47D}" type="pres">
      <dgm:prSet presAssocID="{57317C89-2599-4D9D-A70C-749CCB7B7F41}" presName="Name37" presStyleLbl="parChTrans1D3" presStyleIdx="2" presStyleCnt="24"/>
      <dgm:spPr/>
      <dgm:t>
        <a:bodyPr/>
        <a:lstStyle/>
        <a:p>
          <a:endParaRPr lang="cs-CZ"/>
        </a:p>
      </dgm:t>
    </dgm:pt>
    <dgm:pt modelId="{56D1F869-13B0-4BE1-85F6-985935C4DBAA}" type="pres">
      <dgm:prSet presAssocID="{B43D7620-F41C-408D-91BD-B8E727E6AF10}" presName="hierRoot2" presStyleCnt="0">
        <dgm:presLayoutVars>
          <dgm:hierBranch val="init"/>
        </dgm:presLayoutVars>
      </dgm:prSet>
      <dgm:spPr/>
    </dgm:pt>
    <dgm:pt modelId="{94AA5DAC-55BB-4532-A686-2393CBF73348}" type="pres">
      <dgm:prSet presAssocID="{B43D7620-F41C-408D-91BD-B8E727E6AF10}" presName="rootComposite" presStyleCnt="0"/>
      <dgm:spPr/>
    </dgm:pt>
    <dgm:pt modelId="{2813A1F0-824A-4E83-BF7B-CDA4687A5DDE}" type="pres">
      <dgm:prSet presAssocID="{B43D7620-F41C-408D-91BD-B8E727E6AF10}" presName="rootText" presStyleLbl="node3" presStyleIdx="2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68472D-9CA6-4EA7-B69D-25B241AB5547}" type="pres">
      <dgm:prSet presAssocID="{B43D7620-F41C-408D-91BD-B8E727E6AF10}" presName="rootConnector" presStyleLbl="node3" presStyleIdx="2" presStyleCnt="24"/>
      <dgm:spPr/>
      <dgm:t>
        <a:bodyPr/>
        <a:lstStyle/>
        <a:p>
          <a:endParaRPr lang="cs-CZ"/>
        </a:p>
      </dgm:t>
    </dgm:pt>
    <dgm:pt modelId="{AAF1479D-0259-4084-BE6B-4745289AAE5A}" type="pres">
      <dgm:prSet presAssocID="{B43D7620-F41C-408D-91BD-B8E727E6AF10}" presName="hierChild4" presStyleCnt="0"/>
      <dgm:spPr/>
    </dgm:pt>
    <dgm:pt modelId="{5E7E7CEF-DF5C-483A-BA1C-6B789B4EC17A}" type="pres">
      <dgm:prSet presAssocID="{B43D7620-F41C-408D-91BD-B8E727E6AF10}" presName="hierChild5" presStyleCnt="0"/>
      <dgm:spPr/>
    </dgm:pt>
    <dgm:pt modelId="{8B22291E-A015-4FFD-81E7-8CC3B401C8DF}" type="pres">
      <dgm:prSet presAssocID="{2A9ACA22-32D9-478D-BE6D-8D28C18EEEC2}" presName="hierChild5" presStyleCnt="0"/>
      <dgm:spPr/>
    </dgm:pt>
    <dgm:pt modelId="{C2B31BE0-85EF-4E31-99EF-0FAA7FE72176}" type="pres">
      <dgm:prSet presAssocID="{DA3DD066-8B3A-4FC2-9303-F4B5D01C49AB}" presName="Name37" presStyleLbl="parChTrans1D2" presStyleIdx="1" presStyleCnt="8"/>
      <dgm:spPr/>
      <dgm:t>
        <a:bodyPr/>
        <a:lstStyle/>
        <a:p>
          <a:endParaRPr lang="cs-CZ"/>
        </a:p>
      </dgm:t>
    </dgm:pt>
    <dgm:pt modelId="{3A2FDF6D-8D2D-4C4A-8A42-7851610E43EB}" type="pres">
      <dgm:prSet presAssocID="{51A3A972-C38D-4057-92C0-AB5A1218C562}" presName="hierRoot2" presStyleCnt="0">
        <dgm:presLayoutVars>
          <dgm:hierBranch val="init"/>
        </dgm:presLayoutVars>
      </dgm:prSet>
      <dgm:spPr/>
    </dgm:pt>
    <dgm:pt modelId="{7D133626-1BC2-4222-807C-33D89E204FD8}" type="pres">
      <dgm:prSet presAssocID="{51A3A972-C38D-4057-92C0-AB5A1218C562}" presName="rootComposite" presStyleCnt="0"/>
      <dgm:spPr/>
    </dgm:pt>
    <dgm:pt modelId="{DF2BDACC-5CA5-4276-B387-AD8282F26DB4}" type="pres">
      <dgm:prSet presAssocID="{51A3A972-C38D-4057-92C0-AB5A1218C562}" presName="rootText" presStyleLbl="node2" presStyleIdx="1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0B5A7E-46C7-4516-807A-80D5900AFE6B}" type="pres">
      <dgm:prSet presAssocID="{51A3A972-C38D-4057-92C0-AB5A1218C562}" presName="rootConnector" presStyleLbl="node2" presStyleIdx="1" presStyleCnt="8"/>
      <dgm:spPr/>
      <dgm:t>
        <a:bodyPr/>
        <a:lstStyle/>
        <a:p>
          <a:endParaRPr lang="cs-CZ"/>
        </a:p>
      </dgm:t>
    </dgm:pt>
    <dgm:pt modelId="{153A7A9F-C5A9-4748-BFEB-9A838BA4E759}" type="pres">
      <dgm:prSet presAssocID="{51A3A972-C38D-4057-92C0-AB5A1218C562}" presName="hierChild4" presStyleCnt="0"/>
      <dgm:spPr/>
    </dgm:pt>
    <dgm:pt modelId="{3093287B-3940-4147-B551-40EBEC883708}" type="pres">
      <dgm:prSet presAssocID="{616DD604-FFAC-4C40-9FA7-B31FAF5D3CBB}" presName="Name37" presStyleLbl="parChTrans1D3" presStyleIdx="3" presStyleCnt="24"/>
      <dgm:spPr/>
      <dgm:t>
        <a:bodyPr/>
        <a:lstStyle/>
        <a:p>
          <a:endParaRPr lang="cs-CZ"/>
        </a:p>
      </dgm:t>
    </dgm:pt>
    <dgm:pt modelId="{DF042F6F-2633-43AB-A42E-A251D73355ED}" type="pres">
      <dgm:prSet presAssocID="{34B5007A-609F-4C6E-8AD5-49A2E4B2DDDA}" presName="hierRoot2" presStyleCnt="0">
        <dgm:presLayoutVars>
          <dgm:hierBranch val="init"/>
        </dgm:presLayoutVars>
      </dgm:prSet>
      <dgm:spPr/>
    </dgm:pt>
    <dgm:pt modelId="{3AC05E7D-1BBC-4FC8-8C15-0F8B5EDF7396}" type="pres">
      <dgm:prSet presAssocID="{34B5007A-609F-4C6E-8AD5-49A2E4B2DDDA}" presName="rootComposite" presStyleCnt="0"/>
      <dgm:spPr/>
    </dgm:pt>
    <dgm:pt modelId="{8A129D1E-EE5F-47CB-A065-83FE1D3ED1C1}" type="pres">
      <dgm:prSet presAssocID="{34B5007A-609F-4C6E-8AD5-49A2E4B2DDDA}" presName="rootText" presStyleLbl="node3" presStyleIdx="3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DE793F-7914-4A46-B246-B81A57646AF9}" type="pres">
      <dgm:prSet presAssocID="{34B5007A-609F-4C6E-8AD5-49A2E4B2DDDA}" presName="rootConnector" presStyleLbl="node3" presStyleIdx="3" presStyleCnt="24"/>
      <dgm:spPr/>
      <dgm:t>
        <a:bodyPr/>
        <a:lstStyle/>
        <a:p>
          <a:endParaRPr lang="cs-CZ"/>
        </a:p>
      </dgm:t>
    </dgm:pt>
    <dgm:pt modelId="{02D9B78D-A282-44A8-85AE-4F3CB46CD7D9}" type="pres">
      <dgm:prSet presAssocID="{34B5007A-609F-4C6E-8AD5-49A2E4B2DDDA}" presName="hierChild4" presStyleCnt="0"/>
      <dgm:spPr/>
    </dgm:pt>
    <dgm:pt modelId="{86A0D61B-D73F-4B23-9355-A330CCA4719C}" type="pres">
      <dgm:prSet presAssocID="{34B5007A-609F-4C6E-8AD5-49A2E4B2DDDA}" presName="hierChild5" presStyleCnt="0"/>
      <dgm:spPr/>
    </dgm:pt>
    <dgm:pt modelId="{D37A7609-95A3-45F7-8FEB-259031659839}" type="pres">
      <dgm:prSet presAssocID="{F1990BC7-18D2-4904-934D-D863E6076BFC}" presName="Name37" presStyleLbl="parChTrans1D3" presStyleIdx="4" presStyleCnt="24"/>
      <dgm:spPr/>
      <dgm:t>
        <a:bodyPr/>
        <a:lstStyle/>
        <a:p>
          <a:endParaRPr lang="cs-CZ"/>
        </a:p>
      </dgm:t>
    </dgm:pt>
    <dgm:pt modelId="{55446097-A91D-4D55-9C71-31D4FC5E300C}" type="pres">
      <dgm:prSet presAssocID="{723B4150-00EA-489E-A4E1-175158022305}" presName="hierRoot2" presStyleCnt="0">
        <dgm:presLayoutVars>
          <dgm:hierBranch val="init"/>
        </dgm:presLayoutVars>
      </dgm:prSet>
      <dgm:spPr/>
    </dgm:pt>
    <dgm:pt modelId="{4B43F1B8-A924-434C-A274-23F6F356C7D8}" type="pres">
      <dgm:prSet presAssocID="{723B4150-00EA-489E-A4E1-175158022305}" presName="rootComposite" presStyleCnt="0"/>
      <dgm:spPr/>
    </dgm:pt>
    <dgm:pt modelId="{3F57C1CD-B0D7-4F56-97DA-38B250F56572}" type="pres">
      <dgm:prSet presAssocID="{723B4150-00EA-489E-A4E1-175158022305}" presName="rootText" presStyleLbl="node3" presStyleIdx="4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30C13C9-7C3C-4C5B-9FB0-09D684889322}" type="pres">
      <dgm:prSet presAssocID="{723B4150-00EA-489E-A4E1-175158022305}" presName="rootConnector" presStyleLbl="node3" presStyleIdx="4" presStyleCnt="24"/>
      <dgm:spPr/>
      <dgm:t>
        <a:bodyPr/>
        <a:lstStyle/>
        <a:p>
          <a:endParaRPr lang="cs-CZ"/>
        </a:p>
      </dgm:t>
    </dgm:pt>
    <dgm:pt modelId="{CA7D7B5D-7E11-43FB-9864-A731AC8AC3BD}" type="pres">
      <dgm:prSet presAssocID="{723B4150-00EA-489E-A4E1-175158022305}" presName="hierChild4" presStyleCnt="0"/>
      <dgm:spPr/>
    </dgm:pt>
    <dgm:pt modelId="{AE86DA25-8655-4CED-B8DB-FDD9FCF7F347}" type="pres">
      <dgm:prSet presAssocID="{723B4150-00EA-489E-A4E1-175158022305}" presName="hierChild5" presStyleCnt="0"/>
      <dgm:spPr/>
    </dgm:pt>
    <dgm:pt modelId="{86CF08F5-EDA6-4606-86A0-F717FB474EF8}" type="pres">
      <dgm:prSet presAssocID="{4C07CFA8-9829-4BBF-AC3E-89CCE661370D}" presName="Name37" presStyleLbl="parChTrans1D3" presStyleIdx="5" presStyleCnt="24"/>
      <dgm:spPr/>
      <dgm:t>
        <a:bodyPr/>
        <a:lstStyle/>
        <a:p>
          <a:endParaRPr lang="cs-CZ"/>
        </a:p>
      </dgm:t>
    </dgm:pt>
    <dgm:pt modelId="{0E15ADF1-AF9E-43EF-AAC7-AECA4B26DEF4}" type="pres">
      <dgm:prSet presAssocID="{B0BAC5F8-3B04-4684-A2AB-F1E6EE1323DC}" presName="hierRoot2" presStyleCnt="0">
        <dgm:presLayoutVars>
          <dgm:hierBranch val="init"/>
        </dgm:presLayoutVars>
      </dgm:prSet>
      <dgm:spPr/>
    </dgm:pt>
    <dgm:pt modelId="{BB78316A-A40E-4757-9298-100D27DA1DC2}" type="pres">
      <dgm:prSet presAssocID="{B0BAC5F8-3B04-4684-A2AB-F1E6EE1323DC}" presName="rootComposite" presStyleCnt="0"/>
      <dgm:spPr/>
    </dgm:pt>
    <dgm:pt modelId="{4C86E28D-E17D-475E-BEC7-E73311649D7F}" type="pres">
      <dgm:prSet presAssocID="{B0BAC5F8-3B04-4684-A2AB-F1E6EE1323DC}" presName="rootText" presStyleLbl="node3" presStyleIdx="5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B7B6378-8959-437B-9CC1-85059EEB4920}" type="pres">
      <dgm:prSet presAssocID="{B0BAC5F8-3B04-4684-A2AB-F1E6EE1323DC}" presName="rootConnector" presStyleLbl="node3" presStyleIdx="5" presStyleCnt="24"/>
      <dgm:spPr/>
      <dgm:t>
        <a:bodyPr/>
        <a:lstStyle/>
        <a:p>
          <a:endParaRPr lang="cs-CZ"/>
        </a:p>
      </dgm:t>
    </dgm:pt>
    <dgm:pt modelId="{966E5F44-4B04-41D5-BCA8-AD1B5B717177}" type="pres">
      <dgm:prSet presAssocID="{B0BAC5F8-3B04-4684-A2AB-F1E6EE1323DC}" presName="hierChild4" presStyleCnt="0"/>
      <dgm:spPr/>
    </dgm:pt>
    <dgm:pt modelId="{99BC12BF-1C92-45DF-954E-8D87E4737460}" type="pres">
      <dgm:prSet presAssocID="{B0BAC5F8-3B04-4684-A2AB-F1E6EE1323DC}" presName="hierChild5" presStyleCnt="0"/>
      <dgm:spPr/>
    </dgm:pt>
    <dgm:pt modelId="{CF020920-BF66-4297-A60B-C573AA039D4A}" type="pres">
      <dgm:prSet presAssocID="{51A3A972-C38D-4057-92C0-AB5A1218C562}" presName="hierChild5" presStyleCnt="0"/>
      <dgm:spPr/>
    </dgm:pt>
    <dgm:pt modelId="{9074149F-DA3B-4495-9D65-F522A2CECD1D}" type="pres">
      <dgm:prSet presAssocID="{1CCE491F-F5E0-490A-B9C0-4E634041B899}" presName="Name37" presStyleLbl="parChTrans1D2" presStyleIdx="2" presStyleCnt="8"/>
      <dgm:spPr/>
      <dgm:t>
        <a:bodyPr/>
        <a:lstStyle/>
        <a:p>
          <a:endParaRPr lang="cs-CZ"/>
        </a:p>
      </dgm:t>
    </dgm:pt>
    <dgm:pt modelId="{8B6F2B7C-E7EC-4482-B715-7420C52DF4B8}" type="pres">
      <dgm:prSet presAssocID="{135E8EBC-C5C8-4A0A-8E97-B38CE91715DB}" presName="hierRoot2" presStyleCnt="0">
        <dgm:presLayoutVars>
          <dgm:hierBranch val="init"/>
        </dgm:presLayoutVars>
      </dgm:prSet>
      <dgm:spPr/>
    </dgm:pt>
    <dgm:pt modelId="{CACBF599-A524-46EE-8917-9ED8BF7BC49E}" type="pres">
      <dgm:prSet presAssocID="{135E8EBC-C5C8-4A0A-8E97-B38CE91715DB}" presName="rootComposite" presStyleCnt="0"/>
      <dgm:spPr/>
    </dgm:pt>
    <dgm:pt modelId="{1F9E01E9-B3C4-45F0-A49F-8B7531000826}" type="pres">
      <dgm:prSet presAssocID="{135E8EBC-C5C8-4A0A-8E97-B38CE91715DB}" presName="rootText" presStyleLbl="node2" presStyleIdx="2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B65297-0649-4B5C-B81E-C8D70878556A}" type="pres">
      <dgm:prSet presAssocID="{135E8EBC-C5C8-4A0A-8E97-B38CE91715DB}" presName="rootConnector" presStyleLbl="node2" presStyleIdx="2" presStyleCnt="8"/>
      <dgm:spPr/>
      <dgm:t>
        <a:bodyPr/>
        <a:lstStyle/>
        <a:p>
          <a:endParaRPr lang="cs-CZ"/>
        </a:p>
      </dgm:t>
    </dgm:pt>
    <dgm:pt modelId="{F4C63045-1887-4583-8D80-50DD104D4CE0}" type="pres">
      <dgm:prSet presAssocID="{135E8EBC-C5C8-4A0A-8E97-B38CE91715DB}" presName="hierChild4" presStyleCnt="0"/>
      <dgm:spPr/>
    </dgm:pt>
    <dgm:pt modelId="{24C98050-C961-4AEF-BD30-7A8E4A16E4FD}" type="pres">
      <dgm:prSet presAssocID="{D114C194-3B84-4DF7-A664-D8118251AAF3}" presName="Name37" presStyleLbl="parChTrans1D3" presStyleIdx="6" presStyleCnt="24"/>
      <dgm:spPr/>
      <dgm:t>
        <a:bodyPr/>
        <a:lstStyle/>
        <a:p>
          <a:endParaRPr lang="cs-CZ"/>
        </a:p>
      </dgm:t>
    </dgm:pt>
    <dgm:pt modelId="{14AFE46D-A52E-4B07-98D3-A474954CACA5}" type="pres">
      <dgm:prSet presAssocID="{0B0311DD-43DF-4106-80D3-ADD6B6D3CC35}" presName="hierRoot2" presStyleCnt="0">
        <dgm:presLayoutVars>
          <dgm:hierBranch val="init"/>
        </dgm:presLayoutVars>
      </dgm:prSet>
      <dgm:spPr/>
    </dgm:pt>
    <dgm:pt modelId="{5BC91979-D165-4260-9093-B6C77F0EC98F}" type="pres">
      <dgm:prSet presAssocID="{0B0311DD-43DF-4106-80D3-ADD6B6D3CC35}" presName="rootComposite" presStyleCnt="0"/>
      <dgm:spPr/>
    </dgm:pt>
    <dgm:pt modelId="{400E1FCA-6EDD-4A7E-91BA-93755F6BF4B3}" type="pres">
      <dgm:prSet presAssocID="{0B0311DD-43DF-4106-80D3-ADD6B6D3CC35}" presName="rootText" presStyleLbl="node3" presStyleIdx="6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8E0D5B-1F87-4494-B8CC-2349462C7781}" type="pres">
      <dgm:prSet presAssocID="{0B0311DD-43DF-4106-80D3-ADD6B6D3CC35}" presName="rootConnector" presStyleLbl="node3" presStyleIdx="6" presStyleCnt="24"/>
      <dgm:spPr/>
      <dgm:t>
        <a:bodyPr/>
        <a:lstStyle/>
        <a:p>
          <a:endParaRPr lang="cs-CZ"/>
        </a:p>
      </dgm:t>
    </dgm:pt>
    <dgm:pt modelId="{7B7F6CD6-C373-4701-B9AF-ECDBCAB62E59}" type="pres">
      <dgm:prSet presAssocID="{0B0311DD-43DF-4106-80D3-ADD6B6D3CC35}" presName="hierChild4" presStyleCnt="0"/>
      <dgm:spPr/>
    </dgm:pt>
    <dgm:pt modelId="{C4289CDB-DAA0-4EC7-9BEE-F30FF07BC97A}" type="pres">
      <dgm:prSet presAssocID="{0B0311DD-43DF-4106-80D3-ADD6B6D3CC35}" presName="hierChild5" presStyleCnt="0"/>
      <dgm:spPr/>
    </dgm:pt>
    <dgm:pt modelId="{037DAB75-82F3-42E2-93B3-1CA210FDE861}" type="pres">
      <dgm:prSet presAssocID="{68D0B32D-2949-4150-99F9-BBC21264E3EF}" presName="Name37" presStyleLbl="parChTrans1D3" presStyleIdx="7" presStyleCnt="24"/>
      <dgm:spPr/>
      <dgm:t>
        <a:bodyPr/>
        <a:lstStyle/>
        <a:p>
          <a:endParaRPr lang="cs-CZ"/>
        </a:p>
      </dgm:t>
    </dgm:pt>
    <dgm:pt modelId="{EBD4C752-D99B-4F80-83F8-C075A1798F5C}" type="pres">
      <dgm:prSet presAssocID="{82D0349D-E0FD-43FF-AAAD-8A5E949955C1}" presName="hierRoot2" presStyleCnt="0">
        <dgm:presLayoutVars>
          <dgm:hierBranch val="init"/>
        </dgm:presLayoutVars>
      </dgm:prSet>
      <dgm:spPr/>
    </dgm:pt>
    <dgm:pt modelId="{A4FE4F82-3380-49AA-9E1A-89C8EB52E330}" type="pres">
      <dgm:prSet presAssocID="{82D0349D-E0FD-43FF-AAAD-8A5E949955C1}" presName="rootComposite" presStyleCnt="0"/>
      <dgm:spPr/>
    </dgm:pt>
    <dgm:pt modelId="{F0CB5951-628A-4E36-9165-699B48556701}" type="pres">
      <dgm:prSet presAssocID="{82D0349D-E0FD-43FF-AAAD-8A5E949955C1}" presName="rootText" presStyleLbl="node3" presStyleIdx="7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C994E4-DCDD-427A-9C49-D58D8E644028}" type="pres">
      <dgm:prSet presAssocID="{82D0349D-E0FD-43FF-AAAD-8A5E949955C1}" presName="rootConnector" presStyleLbl="node3" presStyleIdx="7" presStyleCnt="24"/>
      <dgm:spPr/>
      <dgm:t>
        <a:bodyPr/>
        <a:lstStyle/>
        <a:p>
          <a:endParaRPr lang="cs-CZ"/>
        </a:p>
      </dgm:t>
    </dgm:pt>
    <dgm:pt modelId="{DC0AB8C2-6665-45C6-B190-255C522102CA}" type="pres">
      <dgm:prSet presAssocID="{82D0349D-E0FD-43FF-AAAD-8A5E949955C1}" presName="hierChild4" presStyleCnt="0"/>
      <dgm:spPr/>
    </dgm:pt>
    <dgm:pt modelId="{8E4E5B45-4A5D-44A2-A15E-EE26222FBB5E}" type="pres">
      <dgm:prSet presAssocID="{82D0349D-E0FD-43FF-AAAD-8A5E949955C1}" presName="hierChild5" presStyleCnt="0"/>
      <dgm:spPr/>
    </dgm:pt>
    <dgm:pt modelId="{05D5D9E4-08B6-4940-B4B1-41DBAC57708D}" type="pres">
      <dgm:prSet presAssocID="{81D1B19D-ED22-4F3A-99E2-B54304A96EDC}" presName="Name37" presStyleLbl="parChTrans1D3" presStyleIdx="8" presStyleCnt="24"/>
      <dgm:spPr/>
      <dgm:t>
        <a:bodyPr/>
        <a:lstStyle/>
        <a:p>
          <a:endParaRPr lang="cs-CZ"/>
        </a:p>
      </dgm:t>
    </dgm:pt>
    <dgm:pt modelId="{BD46C508-1950-4E71-824E-204416FEEA28}" type="pres">
      <dgm:prSet presAssocID="{07408791-F95A-435D-A33F-6A209303211E}" presName="hierRoot2" presStyleCnt="0">
        <dgm:presLayoutVars>
          <dgm:hierBranch val="init"/>
        </dgm:presLayoutVars>
      </dgm:prSet>
      <dgm:spPr/>
    </dgm:pt>
    <dgm:pt modelId="{C05AEF24-EDB5-401A-ACB6-14D0AE6E49D0}" type="pres">
      <dgm:prSet presAssocID="{07408791-F95A-435D-A33F-6A209303211E}" presName="rootComposite" presStyleCnt="0"/>
      <dgm:spPr/>
    </dgm:pt>
    <dgm:pt modelId="{A379CDFF-CE6E-4139-B138-EC04B481C1FE}" type="pres">
      <dgm:prSet presAssocID="{07408791-F95A-435D-A33F-6A209303211E}" presName="rootText" presStyleLbl="node3" presStyleIdx="8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C5E7F79-F5B3-4D0E-B761-DAF0EE6E3D0F}" type="pres">
      <dgm:prSet presAssocID="{07408791-F95A-435D-A33F-6A209303211E}" presName="rootConnector" presStyleLbl="node3" presStyleIdx="8" presStyleCnt="24"/>
      <dgm:spPr/>
      <dgm:t>
        <a:bodyPr/>
        <a:lstStyle/>
        <a:p>
          <a:endParaRPr lang="cs-CZ"/>
        </a:p>
      </dgm:t>
    </dgm:pt>
    <dgm:pt modelId="{CF273E23-A6DB-4D4F-912F-1AFA6A43DEB0}" type="pres">
      <dgm:prSet presAssocID="{07408791-F95A-435D-A33F-6A209303211E}" presName="hierChild4" presStyleCnt="0"/>
      <dgm:spPr/>
    </dgm:pt>
    <dgm:pt modelId="{C6FB0444-063A-401D-8961-2BAB92A0DF2E}" type="pres">
      <dgm:prSet presAssocID="{07408791-F95A-435D-A33F-6A209303211E}" presName="hierChild5" presStyleCnt="0"/>
      <dgm:spPr/>
    </dgm:pt>
    <dgm:pt modelId="{4B330EDA-937E-486E-9E23-6820676D11EE}" type="pres">
      <dgm:prSet presAssocID="{135E8EBC-C5C8-4A0A-8E97-B38CE91715DB}" presName="hierChild5" presStyleCnt="0"/>
      <dgm:spPr/>
    </dgm:pt>
    <dgm:pt modelId="{40209B3A-3C47-420E-9609-D198529BE481}" type="pres">
      <dgm:prSet presAssocID="{F437D2B9-862A-4A3A-91A4-DC359A0C80D5}" presName="Name37" presStyleLbl="parChTrans1D2" presStyleIdx="3" presStyleCnt="8"/>
      <dgm:spPr/>
      <dgm:t>
        <a:bodyPr/>
        <a:lstStyle/>
        <a:p>
          <a:endParaRPr lang="cs-CZ"/>
        </a:p>
      </dgm:t>
    </dgm:pt>
    <dgm:pt modelId="{0872D836-C52B-465A-BBB3-B337C5B1ACCA}" type="pres">
      <dgm:prSet presAssocID="{AC76F83D-1E06-49B1-91A2-E017712E5350}" presName="hierRoot2" presStyleCnt="0">
        <dgm:presLayoutVars>
          <dgm:hierBranch val="init"/>
        </dgm:presLayoutVars>
      </dgm:prSet>
      <dgm:spPr/>
    </dgm:pt>
    <dgm:pt modelId="{17D0F003-B3A5-48B2-A6D6-3E15BC0BBD5A}" type="pres">
      <dgm:prSet presAssocID="{AC76F83D-1E06-49B1-91A2-E017712E5350}" presName="rootComposite" presStyleCnt="0"/>
      <dgm:spPr/>
    </dgm:pt>
    <dgm:pt modelId="{75D3E1DB-A792-4EBF-93FE-6E32F9953090}" type="pres">
      <dgm:prSet presAssocID="{AC76F83D-1E06-49B1-91A2-E017712E5350}" presName="rootText" presStyleLbl="node2" presStyleIdx="3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75E84F9-A8F1-4BF2-A0C5-E58A5AB72821}" type="pres">
      <dgm:prSet presAssocID="{AC76F83D-1E06-49B1-91A2-E017712E5350}" presName="rootConnector" presStyleLbl="node2" presStyleIdx="3" presStyleCnt="8"/>
      <dgm:spPr/>
      <dgm:t>
        <a:bodyPr/>
        <a:lstStyle/>
        <a:p>
          <a:endParaRPr lang="cs-CZ"/>
        </a:p>
      </dgm:t>
    </dgm:pt>
    <dgm:pt modelId="{9850B4E1-5749-4C4A-8B00-7E68866A1B93}" type="pres">
      <dgm:prSet presAssocID="{AC76F83D-1E06-49B1-91A2-E017712E5350}" presName="hierChild4" presStyleCnt="0"/>
      <dgm:spPr/>
    </dgm:pt>
    <dgm:pt modelId="{53D36B72-E41C-4589-88D1-88A7DB5D4149}" type="pres">
      <dgm:prSet presAssocID="{071733C8-C567-4D45-816C-EC9149FFFB1A}" presName="Name37" presStyleLbl="parChTrans1D3" presStyleIdx="9" presStyleCnt="24"/>
      <dgm:spPr/>
      <dgm:t>
        <a:bodyPr/>
        <a:lstStyle/>
        <a:p>
          <a:endParaRPr lang="cs-CZ"/>
        </a:p>
      </dgm:t>
    </dgm:pt>
    <dgm:pt modelId="{6ED20BD6-259E-41B8-AEB3-525016DB2D32}" type="pres">
      <dgm:prSet presAssocID="{B61641E1-6B32-4C99-98C4-53B768151DBD}" presName="hierRoot2" presStyleCnt="0">
        <dgm:presLayoutVars>
          <dgm:hierBranch val="init"/>
        </dgm:presLayoutVars>
      </dgm:prSet>
      <dgm:spPr/>
    </dgm:pt>
    <dgm:pt modelId="{006FB2E0-239F-4DDF-BE76-6A34E0D56772}" type="pres">
      <dgm:prSet presAssocID="{B61641E1-6B32-4C99-98C4-53B768151DBD}" presName="rootComposite" presStyleCnt="0"/>
      <dgm:spPr/>
    </dgm:pt>
    <dgm:pt modelId="{A6D16B65-584D-4CFC-97B5-8143FCF55E9E}" type="pres">
      <dgm:prSet presAssocID="{B61641E1-6B32-4C99-98C4-53B768151DBD}" presName="rootText" presStyleLbl="node3" presStyleIdx="9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9FB517-8D0E-4577-8924-3CEAA4FC0259}" type="pres">
      <dgm:prSet presAssocID="{B61641E1-6B32-4C99-98C4-53B768151DBD}" presName="rootConnector" presStyleLbl="node3" presStyleIdx="9" presStyleCnt="24"/>
      <dgm:spPr/>
      <dgm:t>
        <a:bodyPr/>
        <a:lstStyle/>
        <a:p>
          <a:endParaRPr lang="cs-CZ"/>
        </a:p>
      </dgm:t>
    </dgm:pt>
    <dgm:pt modelId="{1D5FF46F-FBC9-4AB4-B7A7-37D2BB04B39F}" type="pres">
      <dgm:prSet presAssocID="{B61641E1-6B32-4C99-98C4-53B768151DBD}" presName="hierChild4" presStyleCnt="0"/>
      <dgm:spPr/>
    </dgm:pt>
    <dgm:pt modelId="{8AB149D6-45D3-4743-98FD-B587832C0375}" type="pres">
      <dgm:prSet presAssocID="{B61641E1-6B32-4C99-98C4-53B768151DBD}" presName="hierChild5" presStyleCnt="0"/>
      <dgm:spPr/>
    </dgm:pt>
    <dgm:pt modelId="{77739C8D-6086-4420-8706-9C00E41947C8}" type="pres">
      <dgm:prSet presAssocID="{1184335E-DA01-4DC0-9184-8A5EB0868295}" presName="Name37" presStyleLbl="parChTrans1D3" presStyleIdx="10" presStyleCnt="24"/>
      <dgm:spPr/>
      <dgm:t>
        <a:bodyPr/>
        <a:lstStyle/>
        <a:p>
          <a:endParaRPr lang="cs-CZ"/>
        </a:p>
      </dgm:t>
    </dgm:pt>
    <dgm:pt modelId="{1EEECA1D-0860-48A6-8A82-FEFB247C147A}" type="pres">
      <dgm:prSet presAssocID="{7E24C722-302B-42B5-948B-CC4091755986}" presName="hierRoot2" presStyleCnt="0">
        <dgm:presLayoutVars>
          <dgm:hierBranch val="init"/>
        </dgm:presLayoutVars>
      </dgm:prSet>
      <dgm:spPr/>
    </dgm:pt>
    <dgm:pt modelId="{13896C84-62AA-422B-9600-DED52D97F5F0}" type="pres">
      <dgm:prSet presAssocID="{7E24C722-302B-42B5-948B-CC4091755986}" presName="rootComposite" presStyleCnt="0"/>
      <dgm:spPr/>
    </dgm:pt>
    <dgm:pt modelId="{BCA236C9-4578-42B8-9977-65422778BFDA}" type="pres">
      <dgm:prSet presAssocID="{7E24C722-302B-42B5-948B-CC4091755986}" presName="rootText" presStyleLbl="node3" presStyleIdx="10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8B83E9-0F06-4EFB-B6A8-466E27401167}" type="pres">
      <dgm:prSet presAssocID="{7E24C722-302B-42B5-948B-CC4091755986}" presName="rootConnector" presStyleLbl="node3" presStyleIdx="10" presStyleCnt="24"/>
      <dgm:spPr/>
      <dgm:t>
        <a:bodyPr/>
        <a:lstStyle/>
        <a:p>
          <a:endParaRPr lang="cs-CZ"/>
        </a:p>
      </dgm:t>
    </dgm:pt>
    <dgm:pt modelId="{550F3036-9964-4F86-8C9E-485B59149488}" type="pres">
      <dgm:prSet presAssocID="{7E24C722-302B-42B5-948B-CC4091755986}" presName="hierChild4" presStyleCnt="0"/>
      <dgm:spPr/>
    </dgm:pt>
    <dgm:pt modelId="{ACAADCC6-B236-4A96-B49E-8E1244679016}" type="pres">
      <dgm:prSet presAssocID="{7E24C722-302B-42B5-948B-CC4091755986}" presName="hierChild5" presStyleCnt="0"/>
      <dgm:spPr/>
    </dgm:pt>
    <dgm:pt modelId="{2F6F88E3-09C3-4CA6-9DDD-A51BABC753B8}" type="pres">
      <dgm:prSet presAssocID="{676CA8D1-C6F5-45D7-B4C3-F091E34F249E}" presName="Name37" presStyleLbl="parChTrans1D3" presStyleIdx="11" presStyleCnt="24"/>
      <dgm:spPr/>
      <dgm:t>
        <a:bodyPr/>
        <a:lstStyle/>
        <a:p>
          <a:endParaRPr lang="cs-CZ"/>
        </a:p>
      </dgm:t>
    </dgm:pt>
    <dgm:pt modelId="{CDCA68DB-6AC7-45F5-A4F7-F2D18B0FFFDE}" type="pres">
      <dgm:prSet presAssocID="{951C07E4-E51E-47E6-BAAB-B48E99D5401F}" presName="hierRoot2" presStyleCnt="0">
        <dgm:presLayoutVars>
          <dgm:hierBranch val="init"/>
        </dgm:presLayoutVars>
      </dgm:prSet>
      <dgm:spPr/>
    </dgm:pt>
    <dgm:pt modelId="{5861D1F2-3C88-49B8-A0E9-BC2A25AD0900}" type="pres">
      <dgm:prSet presAssocID="{951C07E4-E51E-47E6-BAAB-B48E99D5401F}" presName="rootComposite" presStyleCnt="0"/>
      <dgm:spPr/>
    </dgm:pt>
    <dgm:pt modelId="{D9E3EE9A-1135-4762-95D8-25494BD7B77E}" type="pres">
      <dgm:prSet presAssocID="{951C07E4-E51E-47E6-BAAB-B48E99D5401F}" presName="rootText" presStyleLbl="node3" presStyleIdx="11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E46143-C53C-418B-B8EE-E86059F345B5}" type="pres">
      <dgm:prSet presAssocID="{951C07E4-E51E-47E6-BAAB-B48E99D5401F}" presName="rootConnector" presStyleLbl="node3" presStyleIdx="11" presStyleCnt="24"/>
      <dgm:spPr/>
      <dgm:t>
        <a:bodyPr/>
        <a:lstStyle/>
        <a:p>
          <a:endParaRPr lang="cs-CZ"/>
        </a:p>
      </dgm:t>
    </dgm:pt>
    <dgm:pt modelId="{EFDA0199-5FF7-457A-A8DB-D786EE97FF29}" type="pres">
      <dgm:prSet presAssocID="{951C07E4-E51E-47E6-BAAB-B48E99D5401F}" presName="hierChild4" presStyleCnt="0"/>
      <dgm:spPr/>
    </dgm:pt>
    <dgm:pt modelId="{4FF65BEE-3970-4670-AF54-353AEC7F2504}" type="pres">
      <dgm:prSet presAssocID="{951C07E4-E51E-47E6-BAAB-B48E99D5401F}" presName="hierChild5" presStyleCnt="0"/>
      <dgm:spPr/>
    </dgm:pt>
    <dgm:pt modelId="{51262056-2AFB-454C-A40B-34CA22EDCB96}" type="pres">
      <dgm:prSet presAssocID="{AC76F83D-1E06-49B1-91A2-E017712E5350}" presName="hierChild5" presStyleCnt="0"/>
      <dgm:spPr/>
    </dgm:pt>
    <dgm:pt modelId="{A0D426B8-74BE-431B-BFAC-396711915075}" type="pres">
      <dgm:prSet presAssocID="{7E4E94B7-CBD6-4E08-8864-931FE109BA21}" presName="Name37" presStyleLbl="parChTrans1D2" presStyleIdx="4" presStyleCnt="8"/>
      <dgm:spPr/>
      <dgm:t>
        <a:bodyPr/>
        <a:lstStyle/>
        <a:p>
          <a:endParaRPr lang="cs-CZ"/>
        </a:p>
      </dgm:t>
    </dgm:pt>
    <dgm:pt modelId="{E365FEBD-0C80-4688-92B9-4C88A834004C}" type="pres">
      <dgm:prSet presAssocID="{120EF8D7-C70C-4B2E-A9A4-5CCB421B73C6}" presName="hierRoot2" presStyleCnt="0">
        <dgm:presLayoutVars>
          <dgm:hierBranch val="init"/>
        </dgm:presLayoutVars>
      </dgm:prSet>
      <dgm:spPr/>
    </dgm:pt>
    <dgm:pt modelId="{9914008D-D314-43F0-BC1A-19E4FB62127F}" type="pres">
      <dgm:prSet presAssocID="{120EF8D7-C70C-4B2E-A9A4-5CCB421B73C6}" presName="rootComposite" presStyleCnt="0"/>
      <dgm:spPr/>
    </dgm:pt>
    <dgm:pt modelId="{B5777626-8540-441B-B5D5-C392E1D0B736}" type="pres">
      <dgm:prSet presAssocID="{120EF8D7-C70C-4B2E-A9A4-5CCB421B73C6}" presName="rootText" presStyleLbl="node2" presStyleIdx="4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23841E-80DD-4B6E-9DEE-578CF24CC7A6}" type="pres">
      <dgm:prSet presAssocID="{120EF8D7-C70C-4B2E-A9A4-5CCB421B73C6}" presName="rootConnector" presStyleLbl="node2" presStyleIdx="4" presStyleCnt="8"/>
      <dgm:spPr/>
      <dgm:t>
        <a:bodyPr/>
        <a:lstStyle/>
        <a:p>
          <a:endParaRPr lang="cs-CZ"/>
        </a:p>
      </dgm:t>
    </dgm:pt>
    <dgm:pt modelId="{C9A9F457-C951-4823-B7A3-85A95390847F}" type="pres">
      <dgm:prSet presAssocID="{120EF8D7-C70C-4B2E-A9A4-5CCB421B73C6}" presName="hierChild4" presStyleCnt="0"/>
      <dgm:spPr/>
    </dgm:pt>
    <dgm:pt modelId="{D42A7BCE-DDE8-49A3-84AA-95DCD672D673}" type="pres">
      <dgm:prSet presAssocID="{FADDE3A7-5269-4253-BA1E-DBD438090AD4}" presName="Name37" presStyleLbl="parChTrans1D3" presStyleIdx="12" presStyleCnt="24"/>
      <dgm:spPr/>
      <dgm:t>
        <a:bodyPr/>
        <a:lstStyle/>
        <a:p>
          <a:endParaRPr lang="cs-CZ"/>
        </a:p>
      </dgm:t>
    </dgm:pt>
    <dgm:pt modelId="{F119F0ED-7933-4222-B8E9-7FE90A537C5D}" type="pres">
      <dgm:prSet presAssocID="{133E809A-7AC7-492D-8244-79555C7CEC1C}" presName="hierRoot2" presStyleCnt="0">
        <dgm:presLayoutVars>
          <dgm:hierBranch val="init"/>
        </dgm:presLayoutVars>
      </dgm:prSet>
      <dgm:spPr/>
    </dgm:pt>
    <dgm:pt modelId="{C1A4CDC1-B3FF-4904-B454-14A0FA612DCC}" type="pres">
      <dgm:prSet presAssocID="{133E809A-7AC7-492D-8244-79555C7CEC1C}" presName="rootComposite" presStyleCnt="0"/>
      <dgm:spPr/>
    </dgm:pt>
    <dgm:pt modelId="{C3DC764D-04C0-4E15-9A36-F3C74FE0271B}" type="pres">
      <dgm:prSet presAssocID="{133E809A-7AC7-492D-8244-79555C7CEC1C}" presName="rootText" presStyleLbl="node3" presStyleIdx="12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2BB1AF-C8A9-4687-AD4A-BACAD3A669BA}" type="pres">
      <dgm:prSet presAssocID="{133E809A-7AC7-492D-8244-79555C7CEC1C}" presName="rootConnector" presStyleLbl="node3" presStyleIdx="12" presStyleCnt="24"/>
      <dgm:spPr/>
      <dgm:t>
        <a:bodyPr/>
        <a:lstStyle/>
        <a:p>
          <a:endParaRPr lang="cs-CZ"/>
        </a:p>
      </dgm:t>
    </dgm:pt>
    <dgm:pt modelId="{0F2F2CD0-BDCD-444C-972D-E2D75138881D}" type="pres">
      <dgm:prSet presAssocID="{133E809A-7AC7-492D-8244-79555C7CEC1C}" presName="hierChild4" presStyleCnt="0"/>
      <dgm:spPr/>
    </dgm:pt>
    <dgm:pt modelId="{776BCCFC-0DAA-4A6B-8144-43250DEAC059}" type="pres">
      <dgm:prSet presAssocID="{133E809A-7AC7-492D-8244-79555C7CEC1C}" presName="hierChild5" presStyleCnt="0"/>
      <dgm:spPr/>
    </dgm:pt>
    <dgm:pt modelId="{7E532BC7-8C3D-4B5F-8C3F-5DAFE3DEB25F}" type="pres">
      <dgm:prSet presAssocID="{AA4FE8CA-D8A6-4768-ABFC-AFA7CDAB27C1}" presName="Name37" presStyleLbl="parChTrans1D3" presStyleIdx="13" presStyleCnt="24"/>
      <dgm:spPr/>
      <dgm:t>
        <a:bodyPr/>
        <a:lstStyle/>
        <a:p>
          <a:endParaRPr lang="cs-CZ"/>
        </a:p>
      </dgm:t>
    </dgm:pt>
    <dgm:pt modelId="{C2956E98-9059-45F2-94A9-71BBD83D4EDB}" type="pres">
      <dgm:prSet presAssocID="{08CDEDDF-200D-4EE3-B99A-9E3752660071}" presName="hierRoot2" presStyleCnt="0">
        <dgm:presLayoutVars>
          <dgm:hierBranch val="init"/>
        </dgm:presLayoutVars>
      </dgm:prSet>
      <dgm:spPr/>
    </dgm:pt>
    <dgm:pt modelId="{25C34046-6BA5-42BA-81AC-A2A40B9A3E52}" type="pres">
      <dgm:prSet presAssocID="{08CDEDDF-200D-4EE3-B99A-9E3752660071}" presName="rootComposite" presStyleCnt="0"/>
      <dgm:spPr/>
    </dgm:pt>
    <dgm:pt modelId="{7E1AB9B1-459C-4763-8541-D73A440BBCB9}" type="pres">
      <dgm:prSet presAssocID="{08CDEDDF-200D-4EE3-B99A-9E3752660071}" presName="rootText" presStyleLbl="node3" presStyleIdx="13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BEDD45-7D00-4C58-A19B-2FD59A4188DD}" type="pres">
      <dgm:prSet presAssocID="{08CDEDDF-200D-4EE3-B99A-9E3752660071}" presName="rootConnector" presStyleLbl="node3" presStyleIdx="13" presStyleCnt="24"/>
      <dgm:spPr/>
      <dgm:t>
        <a:bodyPr/>
        <a:lstStyle/>
        <a:p>
          <a:endParaRPr lang="cs-CZ"/>
        </a:p>
      </dgm:t>
    </dgm:pt>
    <dgm:pt modelId="{37FAF202-D8A5-4270-9968-F007FF955448}" type="pres">
      <dgm:prSet presAssocID="{08CDEDDF-200D-4EE3-B99A-9E3752660071}" presName="hierChild4" presStyleCnt="0"/>
      <dgm:spPr/>
    </dgm:pt>
    <dgm:pt modelId="{0E4AB845-CFDE-405D-AF10-EDF88A3343E3}" type="pres">
      <dgm:prSet presAssocID="{08CDEDDF-200D-4EE3-B99A-9E3752660071}" presName="hierChild5" presStyleCnt="0"/>
      <dgm:spPr/>
    </dgm:pt>
    <dgm:pt modelId="{494480C8-B729-42D8-92A2-37279BDC26CB}" type="pres">
      <dgm:prSet presAssocID="{30BA79A0-2E4D-4F48-930E-9AE3A50203FA}" presName="Name37" presStyleLbl="parChTrans1D3" presStyleIdx="14" presStyleCnt="24"/>
      <dgm:spPr/>
      <dgm:t>
        <a:bodyPr/>
        <a:lstStyle/>
        <a:p>
          <a:endParaRPr lang="cs-CZ"/>
        </a:p>
      </dgm:t>
    </dgm:pt>
    <dgm:pt modelId="{14784154-5B03-442A-A4B5-18F0888770C3}" type="pres">
      <dgm:prSet presAssocID="{B3377CF9-B6CA-4F1D-B262-76F73C588FEE}" presName="hierRoot2" presStyleCnt="0">
        <dgm:presLayoutVars>
          <dgm:hierBranch val="init"/>
        </dgm:presLayoutVars>
      </dgm:prSet>
      <dgm:spPr/>
    </dgm:pt>
    <dgm:pt modelId="{189094A0-9C2B-4C40-BB6A-43547042673D}" type="pres">
      <dgm:prSet presAssocID="{B3377CF9-B6CA-4F1D-B262-76F73C588FEE}" presName="rootComposite" presStyleCnt="0"/>
      <dgm:spPr/>
    </dgm:pt>
    <dgm:pt modelId="{48185B8C-2C77-4576-8DDF-1C7AEFB53861}" type="pres">
      <dgm:prSet presAssocID="{B3377CF9-B6CA-4F1D-B262-76F73C588FEE}" presName="rootText" presStyleLbl="node3" presStyleIdx="14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65A5E4-A54E-4DD4-853F-FF082FBAE0F7}" type="pres">
      <dgm:prSet presAssocID="{B3377CF9-B6CA-4F1D-B262-76F73C588FEE}" presName="rootConnector" presStyleLbl="node3" presStyleIdx="14" presStyleCnt="24"/>
      <dgm:spPr/>
      <dgm:t>
        <a:bodyPr/>
        <a:lstStyle/>
        <a:p>
          <a:endParaRPr lang="cs-CZ"/>
        </a:p>
      </dgm:t>
    </dgm:pt>
    <dgm:pt modelId="{052B9909-8F7C-41F6-B802-68707B25AC7D}" type="pres">
      <dgm:prSet presAssocID="{B3377CF9-B6CA-4F1D-B262-76F73C588FEE}" presName="hierChild4" presStyleCnt="0"/>
      <dgm:spPr/>
    </dgm:pt>
    <dgm:pt modelId="{161DDB17-17C3-42B5-A1F5-75241732E216}" type="pres">
      <dgm:prSet presAssocID="{B3377CF9-B6CA-4F1D-B262-76F73C588FEE}" presName="hierChild5" presStyleCnt="0"/>
      <dgm:spPr/>
    </dgm:pt>
    <dgm:pt modelId="{CFAE6B36-6A65-488E-BAC9-C6F1DEF41D90}" type="pres">
      <dgm:prSet presAssocID="{120EF8D7-C70C-4B2E-A9A4-5CCB421B73C6}" presName="hierChild5" presStyleCnt="0"/>
      <dgm:spPr/>
    </dgm:pt>
    <dgm:pt modelId="{36B1E40E-FE2D-4606-A98F-A2FF93F3B710}" type="pres">
      <dgm:prSet presAssocID="{29270D59-F53F-49CE-98EF-33251C943BF7}" presName="Name37" presStyleLbl="parChTrans1D2" presStyleIdx="5" presStyleCnt="8"/>
      <dgm:spPr/>
      <dgm:t>
        <a:bodyPr/>
        <a:lstStyle/>
        <a:p>
          <a:endParaRPr lang="cs-CZ"/>
        </a:p>
      </dgm:t>
    </dgm:pt>
    <dgm:pt modelId="{24F7DCA2-6147-44A6-9B20-8A9B0748D577}" type="pres">
      <dgm:prSet presAssocID="{DCB1C06C-EC28-4C9C-B231-C67A5DFB2129}" presName="hierRoot2" presStyleCnt="0">
        <dgm:presLayoutVars>
          <dgm:hierBranch val="init"/>
        </dgm:presLayoutVars>
      </dgm:prSet>
      <dgm:spPr/>
    </dgm:pt>
    <dgm:pt modelId="{83939728-3E42-4F38-A8AF-BA7F0324B241}" type="pres">
      <dgm:prSet presAssocID="{DCB1C06C-EC28-4C9C-B231-C67A5DFB2129}" presName="rootComposite" presStyleCnt="0"/>
      <dgm:spPr/>
    </dgm:pt>
    <dgm:pt modelId="{8847D1E7-6CE3-4E29-8B52-E7E3DD8E6678}" type="pres">
      <dgm:prSet presAssocID="{DCB1C06C-EC28-4C9C-B231-C67A5DFB2129}" presName="rootText" presStyleLbl="node2" presStyleIdx="5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EF3BEA-534F-459A-9C8D-63F46B577E2C}" type="pres">
      <dgm:prSet presAssocID="{DCB1C06C-EC28-4C9C-B231-C67A5DFB2129}" presName="rootConnector" presStyleLbl="node2" presStyleIdx="5" presStyleCnt="8"/>
      <dgm:spPr/>
      <dgm:t>
        <a:bodyPr/>
        <a:lstStyle/>
        <a:p>
          <a:endParaRPr lang="cs-CZ"/>
        </a:p>
      </dgm:t>
    </dgm:pt>
    <dgm:pt modelId="{E045FAF1-F869-4135-A455-67108C4D87AE}" type="pres">
      <dgm:prSet presAssocID="{DCB1C06C-EC28-4C9C-B231-C67A5DFB2129}" presName="hierChild4" presStyleCnt="0"/>
      <dgm:spPr/>
    </dgm:pt>
    <dgm:pt modelId="{51680DFB-AAE0-4454-8F88-EDC8101A23F4}" type="pres">
      <dgm:prSet presAssocID="{07233A90-3661-4469-91A8-ED76746C5060}" presName="Name37" presStyleLbl="parChTrans1D3" presStyleIdx="15" presStyleCnt="24"/>
      <dgm:spPr/>
      <dgm:t>
        <a:bodyPr/>
        <a:lstStyle/>
        <a:p>
          <a:endParaRPr lang="cs-CZ"/>
        </a:p>
      </dgm:t>
    </dgm:pt>
    <dgm:pt modelId="{F5DBBA21-3A10-4C8B-8557-C40EDE604A14}" type="pres">
      <dgm:prSet presAssocID="{3397773F-6D1A-462D-9135-0EDF2F8E79D4}" presName="hierRoot2" presStyleCnt="0">
        <dgm:presLayoutVars>
          <dgm:hierBranch val="init"/>
        </dgm:presLayoutVars>
      </dgm:prSet>
      <dgm:spPr/>
    </dgm:pt>
    <dgm:pt modelId="{D678B7A0-5BB3-4ECC-A560-22AFB51F20A0}" type="pres">
      <dgm:prSet presAssocID="{3397773F-6D1A-462D-9135-0EDF2F8E79D4}" presName="rootComposite" presStyleCnt="0"/>
      <dgm:spPr/>
    </dgm:pt>
    <dgm:pt modelId="{05CB8EFF-DCC5-4B82-AF77-3C4A1165D062}" type="pres">
      <dgm:prSet presAssocID="{3397773F-6D1A-462D-9135-0EDF2F8E79D4}" presName="rootText" presStyleLbl="node3" presStyleIdx="15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D3CA7C-5DCC-4C07-879C-18E1447E88DD}" type="pres">
      <dgm:prSet presAssocID="{3397773F-6D1A-462D-9135-0EDF2F8E79D4}" presName="rootConnector" presStyleLbl="node3" presStyleIdx="15" presStyleCnt="24"/>
      <dgm:spPr/>
      <dgm:t>
        <a:bodyPr/>
        <a:lstStyle/>
        <a:p>
          <a:endParaRPr lang="cs-CZ"/>
        </a:p>
      </dgm:t>
    </dgm:pt>
    <dgm:pt modelId="{90B4BCC3-6BB9-4095-AB64-E7A1F1AE4B98}" type="pres">
      <dgm:prSet presAssocID="{3397773F-6D1A-462D-9135-0EDF2F8E79D4}" presName="hierChild4" presStyleCnt="0"/>
      <dgm:spPr/>
    </dgm:pt>
    <dgm:pt modelId="{B567AA73-8F75-4051-BCB3-2AB58912FE9C}" type="pres">
      <dgm:prSet presAssocID="{3397773F-6D1A-462D-9135-0EDF2F8E79D4}" presName="hierChild5" presStyleCnt="0"/>
      <dgm:spPr/>
    </dgm:pt>
    <dgm:pt modelId="{889B5145-D1A1-4A9A-AD13-A94669587F6F}" type="pres">
      <dgm:prSet presAssocID="{D56CA069-116F-4503-A5F9-47526376B865}" presName="Name37" presStyleLbl="parChTrans1D3" presStyleIdx="16" presStyleCnt="24"/>
      <dgm:spPr/>
      <dgm:t>
        <a:bodyPr/>
        <a:lstStyle/>
        <a:p>
          <a:endParaRPr lang="cs-CZ"/>
        </a:p>
      </dgm:t>
    </dgm:pt>
    <dgm:pt modelId="{A24B2B67-9F6F-483D-9482-573E40406077}" type="pres">
      <dgm:prSet presAssocID="{E36B247E-6D65-4FE7-854E-456229C7F10C}" presName="hierRoot2" presStyleCnt="0">
        <dgm:presLayoutVars>
          <dgm:hierBranch val="init"/>
        </dgm:presLayoutVars>
      </dgm:prSet>
      <dgm:spPr/>
    </dgm:pt>
    <dgm:pt modelId="{8994BBDA-6833-4849-BA87-FCBDD67AD12B}" type="pres">
      <dgm:prSet presAssocID="{E36B247E-6D65-4FE7-854E-456229C7F10C}" presName="rootComposite" presStyleCnt="0"/>
      <dgm:spPr/>
    </dgm:pt>
    <dgm:pt modelId="{F6BB5677-9699-46BA-AF44-5C86A58E1A22}" type="pres">
      <dgm:prSet presAssocID="{E36B247E-6D65-4FE7-854E-456229C7F10C}" presName="rootText" presStyleLbl="node3" presStyleIdx="16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DF5654-14D1-4033-B187-72560130D8B2}" type="pres">
      <dgm:prSet presAssocID="{E36B247E-6D65-4FE7-854E-456229C7F10C}" presName="rootConnector" presStyleLbl="node3" presStyleIdx="16" presStyleCnt="24"/>
      <dgm:spPr/>
      <dgm:t>
        <a:bodyPr/>
        <a:lstStyle/>
        <a:p>
          <a:endParaRPr lang="cs-CZ"/>
        </a:p>
      </dgm:t>
    </dgm:pt>
    <dgm:pt modelId="{777A4C33-CF70-4E1F-B93A-8A1C4D36935C}" type="pres">
      <dgm:prSet presAssocID="{E36B247E-6D65-4FE7-854E-456229C7F10C}" presName="hierChild4" presStyleCnt="0"/>
      <dgm:spPr/>
    </dgm:pt>
    <dgm:pt modelId="{453CB5A2-FECA-4B3D-A31A-DDE82CE3B0A8}" type="pres">
      <dgm:prSet presAssocID="{E36B247E-6D65-4FE7-854E-456229C7F10C}" presName="hierChild5" presStyleCnt="0"/>
      <dgm:spPr/>
    </dgm:pt>
    <dgm:pt modelId="{8F6ADD30-CB96-4603-B98B-5CB84B434516}" type="pres">
      <dgm:prSet presAssocID="{64321998-4881-4BB6-B202-8AFCE00E069B}" presName="Name37" presStyleLbl="parChTrans1D3" presStyleIdx="17" presStyleCnt="24"/>
      <dgm:spPr/>
      <dgm:t>
        <a:bodyPr/>
        <a:lstStyle/>
        <a:p>
          <a:endParaRPr lang="cs-CZ"/>
        </a:p>
      </dgm:t>
    </dgm:pt>
    <dgm:pt modelId="{133EC065-FE7A-41E5-9D9C-6892E43EEF14}" type="pres">
      <dgm:prSet presAssocID="{9738075E-FCA0-4BF6-80A9-597C8941826D}" presName="hierRoot2" presStyleCnt="0">
        <dgm:presLayoutVars>
          <dgm:hierBranch val="init"/>
        </dgm:presLayoutVars>
      </dgm:prSet>
      <dgm:spPr/>
    </dgm:pt>
    <dgm:pt modelId="{326BDA2E-AB68-4072-8B78-57825C68651F}" type="pres">
      <dgm:prSet presAssocID="{9738075E-FCA0-4BF6-80A9-597C8941826D}" presName="rootComposite" presStyleCnt="0"/>
      <dgm:spPr/>
    </dgm:pt>
    <dgm:pt modelId="{E356F61F-F3AD-4D8A-8850-FAE7940FB44F}" type="pres">
      <dgm:prSet presAssocID="{9738075E-FCA0-4BF6-80A9-597C8941826D}" presName="rootText" presStyleLbl="node3" presStyleIdx="17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A7E6DC-A396-4307-BF7C-5453968BA2E5}" type="pres">
      <dgm:prSet presAssocID="{9738075E-FCA0-4BF6-80A9-597C8941826D}" presName="rootConnector" presStyleLbl="node3" presStyleIdx="17" presStyleCnt="24"/>
      <dgm:spPr/>
      <dgm:t>
        <a:bodyPr/>
        <a:lstStyle/>
        <a:p>
          <a:endParaRPr lang="cs-CZ"/>
        </a:p>
      </dgm:t>
    </dgm:pt>
    <dgm:pt modelId="{EDFE0FF0-77EB-4D1B-A959-272FF8BBE2A1}" type="pres">
      <dgm:prSet presAssocID="{9738075E-FCA0-4BF6-80A9-597C8941826D}" presName="hierChild4" presStyleCnt="0"/>
      <dgm:spPr/>
    </dgm:pt>
    <dgm:pt modelId="{E6E34010-1575-4EF5-8001-F09751E0A2F0}" type="pres">
      <dgm:prSet presAssocID="{9738075E-FCA0-4BF6-80A9-597C8941826D}" presName="hierChild5" presStyleCnt="0"/>
      <dgm:spPr/>
    </dgm:pt>
    <dgm:pt modelId="{BA177A3B-8AF2-4629-BB3C-177A2CB967FC}" type="pres">
      <dgm:prSet presAssocID="{DCB1C06C-EC28-4C9C-B231-C67A5DFB2129}" presName="hierChild5" presStyleCnt="0"/>
      <dgm:spPr/>
    </dgm:pt>
    <dgm:pt modelId="{0CECD122-2702-49CF-BF8A-896510CAC074}" type="pres">
      <dgm:prSet presAssocID="{46DEE06C-9092-4930-B5B1-539F94CD8785}" presName="Name37" presStyleLbl="parChTrans1D2" presStyleIdx="6" presStyleCnt="8"/>
      <dgm:spPr/>
      <dgm:t>
        <a:bodyPr/>
        <a:lstStyle/>
        <a:p>
          <a:endParaRPr lang="cs-CZ"/>
        </a:p>
      </dgm:t>
    </dgm:pt>
    <dgm:pt modelId="{8EF66D38-F5B5-4937-BC59-34339E622DA7}" type="pres">
      <dgm:prSet presAssocID="{36BC2534-A909-4D3D-B54B-0682308B6CB2}" presName="hierRoot2" presStyleCnt="0">
        <dgm:presLayoutVars>
          <dgm:hierBranch val="init"/>
        </dgm:presLayoutVars>
      </dgm:prSet>
      <dgm:spPr/>
    </dgm:pt>
    <dgm:pt modelId="{94BA682B-69DB-4D0E-BCB7-AB9EEFB49BED}" type="pres">
      <dgm:prSet presAssocID="{36BC2534-A909-4D3D-B54B-0682308B6CB2}" presName="rootComposite" presStyleCnt="0"/>
      <dgm:spPr/>
    </dgm:pt>
    <dgm:pt modelId="{E76986E8-9C6D-49CB-A913-2B5E7F8F9EAD}" type="pres">
      <dgm:prSet presAssocID="{36BC2534-A909-4D3D-B54B-0682308B6CB2}" presName="rootText" presStyleLbl="node2" presStyleIdx="6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2FD548E-268B-4363-9ACA-8BAFB54C582D}" type="pres">
      <dgm:prSet presAssocID="{36BC2534-A909-4D3D-B54B-0682308B6CB2}" presName="rootConnector" presStyleLbl="node2" presStyleIdx="6" presStyleCnt="8"/>
      <dgm:spPr/>
      <dgm:t>
        <a:bodyPr/>
        <a:lstStyle/>
        <a:p>
          <a:endParaRPr lang="cs-CZ"/>
        </a:p>
      </dgm:t>
    </dgm:pt>
    <dgm:pt modelId="{9DB7494F-6294-45B3-BD92-E5802B71EBB6}" type="pres">
      <dgm:prSet presAssocID="{36BC2534-A909-4D3D-B54B-0682308B6CB2}" presName="hierChild4" presStyleCnt="0"/>
      <dgm:spPr/>
    </dgm:pt>
    <dgm:pt modelId="{9B593B98-BA8D-4B71-9FE5-EF5E45A96686}" type="pres">
      <dgm:prSet presAssocID="{5D56E65C-B065-4C7A-87F4-09B2B97E72AA}" presName="Name37" presStyleLbl="parChTrans1D3" presStyleIdx="18" presStyleCnt="24"/>
      <dgm:spPr/>
      <dgm:t>
        <a:bodyPr/>
        <a:lstStyle/>
        <a:p>
          <a:endParaRPr lang="cs-CZ"/>
        </a:p>
      </dgm:t>
    </dgm:pt>
    <dgm:pt modelId="{65BA3B5D-174F-4B1A-860A-63E17DC04BE4}" type="pres">
      <dgm:prSet presAssocID="{D7D726E2-40BE-4362-B3C7-FAEFC26D78AA}" presName="hierRoot2" presStyleCnt="0">
        <dgm:presLayoutVars>
          <dgm:hierBranch val="init"/>
        </dgm:presLayoutVars>
      </dgm:prSet>
      <dgm:spPr/>
    </dgm:pt>
    <dgm:pt modelId="{8559EBB1-2813-4392-93BE-43274A7128A3}" type="pres">
      <dgm:prSet presAssocID="{D7D726E2-40BE-4362-B3C7-FAEFC26D78AA}" presName="rootComposite" presStyleCnt="0"/>
      <dgm:spPr/>
    </dgm:pt>
    <dgm:pt modelId="{A248E3CF-AAB4-41C0-AD5A-07F4B51759F2}" type="pres">
      <dgm:prSet presAssocID="{D7D726E2-40BE-4362-B3C7-FAEFC26D78AA}" presName="rootText" presStyleLbl="node3" presStyleIdx="18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79AD53-FC0C-40D0-843C-F4DA09053D01}" type="pres">
      <dgm:prSet presAssocID="{D7D726E2-40BE-4362-B3C7-FAEFC26D78AA}" presName="rootConnector" presStyleLbl="node3" presStyleIdx="18" presStyleCnt="24"/>
      <dgm:spPr/>
      <dgm:t>
        <a:bodyPr/>
        <a:lstStyle/>
        <a:p>
          <a:endParaRPr lang="cs-CZ"/>
        </a:p>
      </dgm:t>
    </dgm:pt>
    <dgm:pt modelId="{E85F0BDF-3FCC-4306-83C4-C510C91111A1}" type="pres">
      <dgm:prSet presAssocID="{D7D726E2-40BE-4362-B3C7-FAEFC26D78AA}" presName="hierChild4" presStyleCnt="0"/>
      <dgm:spPr/>
    </dgm:pt>
    <dgm:pt modelId="{D8CCF75E-5990-4129-BD17-8B64D8EB2021}" type="pres">
      <dgm:prSet presAssocID="{D7D726E2-40BE-4362-B3C7-FAEFC26D78AA}" presName="hierChild5" presStyleCnt="0"/>
      <dgm:spPr/>
    </dgm:pt>
    <dgm:pt modelId="{03BD5238-A03A-4925-A690-225ED6097F5D}" type="pres">
      <dgm:prSet presAssocID="{2293AB93-F524-4FB7-B49F-0BF549DFBD0A}" presName="Name37" presStyleLbl="parChTrans1D3" presStyleIdx="19" presStyleCnt="24"/>
      <dgm:spPr/>
      <dgm:t>
        <a:bodyPr/>
        <a:lstStyle/>
        <a:p>
          <a:endParaRPr lang="cs-CZ"/>
        </a:p>
      </dgm:t>
    </dgm:pt>
    <dgm:pt modelId="{52E45986-28B7-49AB-B559-AE8A76D45972}" type="pres">
      <dgm:prSet presAssocID="{21BD36E8-5E68-4E93-A3BF-A29791EF2640}" presName="hierRoot2" presStyleCnt="0">
        <dgm:presLayoutVars>
          <dgm:hierBranch val="init"/>
        </dgm:presLayoutVars>
      </dgm:prSet>
      <dgm:spPr/>
    </dgm:pt>
    <dgm:pt modelId="{58147780-F33C-4643-8F9F-AEEA37AFEF42}" type="pres">
      <dgm:prSet presAssocID="{21BD36E8-5E68-4E93-A3BF-A29791EF2640}" presName="rootComposite" presStyleCnt="0"/>
      <dgm:spPr/>
    </dgm:pt>
    <dgm:pt modelId="{C6511637-5F64-4668-AFDE-9AAD8B85050E}" type="pres">
      <dgm:prSet presAssocID="{21BD36E8-5E68-4E93-A3BF-A29791EF2640}" presName="rootText" presStyleLbl="node3" presStyleIdx="19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FB3C3C-3614-44A7-BC00-7C121B3D2A5A}" type="pres">
      <dgm:prSet presAssocID="{21BD36E8-5E68-4E93-A3BF-A29791EF2640}" presName="rootConnector" presStyleLbl="node3" presStyleIdx="19" presStyleCnt="24"/>
      <dgm:spPr/>
      <dgm:t>
        <a:bodyPr/>
        <a:lstStyle/>
        <a:p>
          <a:endParaRPr lang="cs-CZ"/>
        </a:p>
      </dgm:t>
    </dgm:pt>
    <dgm:pt modelId="{B13953C2-1AF4-4692-BD1B-79A484C5F9BC}" type="pres">
      <dgm:prSet presAssocID="{21BD36E8-5E68-4E93-A3BF-A29791EF2640}" presName="hierChild4" presStyleCnt="0"/>
      <dgm:spPr/>
    </dgm:pt>
    <dgm:pt modelId="{E20E5D27-79AE-41BB-BAE9-304820BF8E1C}" type="pres">
      <dgm:prSet presAssocID="{21BD36E8-5E68-4E93-A3BF-A29791EF2640}" presName="hierChild5" presStyleCnt="0"/>
      <dgm:spPr/>
    </dgm:pt>
    <dgm:pt modelId="{EDE153E0-8F3F-4833-8D11-81BE9CB0ACF7}" type="pres">
      <dgm:prSet presAssocID="{60B5B463-F091-48BC-99A5-FA6E37A1E9F4}" presName="Name37" presStyleLbl="parChTrans1D3" presStyleIdx="20" presStyleCnt="24"/>
      <dgm:spPr/>
      <dgm:t>
        <a:bodyPr/>
        <a:lstStyle/>
        <a:p>
          <a:endParaRPr lang="cs-CZ"/>
        </a:p>
      </dgm:t>
    </dgm:pt>
    <dgm:pt modelId="{5C9A28F6-0065-4654-A0D0-8100B9E87302}" type="pres">
      <dgm:prSet presAssocID="{D100B1B8-3ECB-475B-BF94-FAB8DC8FB91C}" presName="hierRoot2" presStyleCnt="0">
        <dgm:presLayoutVars>
          <dgm:hierBranch val="init"/>
        </dgm:presLayoutVars>
      </dgm:prSet>
      <dgm:spPr/>
    </dgm:pt>
    <dgm:pt modelId="{990D1939-C4BB-4DE6-BAA6-3F5BB586DF5B}" type="pres">
      <dgm:prSet presAssocID="{D100B1B8-3ECB-475B-BF94-FAB8DC8FB91C}" presName="rootComposite" presStyleCnt="0"/>
      <dgm:spPr/>
    </dgm:pt>
    <dgm:pt modelId="{E06627E4-7423-4A7C-851C-2311CCE7EF12}" type="pres">
      <dgm:prSet presAssocID="{D100B1B8-3ECB-475B-BF94-FAB8DC8FB91C}" presName="rootText" presStyleLbl="node3" presStyleIdx="20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2D35FF-2EA6-43B6-86FF-63BF61A8332E}" type="pres">
      <dgm:prSet presAssocID="{D100B1B8-3ECB-475B-BF94-FAB8DC8FB91C}" presName="rootConnector" presStyleLbl="node3" presStyleIdx="20" presStyleCnt="24"/>
      <dgm:spPr/>
      <dgm:t>
        <a:bodyPr/>
        <a:lstStyle/>
        <a:p>
          <a:endParaRPr lang="cs-CZ"/>
        </a:p>
      </dgm:t>
    </dgm:pt>
    <dgm:pt modelId="{3CDB51A9-6BDF-4B87-AC07-D44C311861EE}" type="pres">
      <dgm:prSet presAssocID="{D100B1B8-3ECB-475B-BF94-FAB8DC8FB91C}" presName="hierChild4" presStyleCnt="0"/>
      <dgm:spPr/>
    </dgm:pt>
    <dgm:pt modelId="{446E2384-4D53-4472-8621-AA8A8C707425}" type="pres">
      <dgm:prSet presAssocID="{D100B1B8-3ECB-475B-BF94-FAB8DC8FB91C}" presName="hierChild5" presStyleCnt="0"/>
      <dgm:spPr/>
    </dgm:pt>
    <dgm:pt modelId="{8983944F-7651-4F71-8D27-AB671E3480A7}" type="pres">
      <dgm:prSet presAssocID="{36BC2534-A909-4D3D-B54B-0682308B6CB2}" presName="hierChild5" presStyleCnt="0"/>
      <dgm:spPr/>
    </dgm:pt>
    <dgm:pt modelId="{00CD02DF-C2ED-48D4-9E00-C79367B1D771}" type="pres">
      <dgm:prSet presAssocID="{225E9F57-F12B-4D04-9212-05029578CF57}" presName="Name37" presStyleLbl="parChTrans1D2" presStyleIdx="7" presStyleCnt="8"/>
      <dgm:spPr/>
      <dgm:t>
        <a:bodyPr/>
        <a:lstStyle/>
        <a:p>
          <a:endParaRPr lang="cs-CZ"/>
        </a:p>
      </dgm:t>
    </dgm:pt>
    <dgm:pt modelId="{7C8D3994-AB32-4C8A-858B-E2D75CA61AE2}" type="pres">
      <dgm:prSet presAssocID="{221AED83-64A7-4AF6-B8D5-CC6B3B88B156}" presName="hierRoot2" presStyleCnt="0">
        <dgm:presLayoutVars>
          <dgm:hierBranch val="init"/>
        </dgm:presLayoutVars>
      </dgm:prSet>
      <dgm:spPr/>
    </dgm:pt>
    <dgm:pt modelId="{24638B28-FBCF-4D09-9D80-A612F93B6E68}" type="pres">
      <dgm:prSet presAssocID="{221AED83-64A7-4AF6-B8D5-CC6B3B88B156}" presName="rootComposite" presStyleCnt="0"/>
      <dgm:spPr/>
    </dgm:pt>
    <dgm:pt modelId="{847894F8-54AF-499A-BA03-EB32EDC466D4}" type="pres">
      <dgm:prSet presAssocID="{221AED83-64A7-4AF6-B8D5-CC6B3B88B156}" presName="rootText" presStyleLbl="node2" presStyleIdx="7" presStyleCnt="8" custScaleX="112167" custScaleY="1844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522A75-A33A-4342-AE14-68D54D4CAF40}" type="pres">
      <dgm:prSet presAssocID="{221AED83-64A7-4AF6-B8D5-CC6B3B88B156}" presName="rootConnector" presStyleLbl="node2" presStyleIdx="7" presStyleCnt="8"/>
      <dgm:spPr/>
      <dgm:t>
        <a:bodyPr/>
        <a:lstStyle/>
        <a:p>
          <a:endParaRPr lang="cs-CZ"/>
        </a:p>
      </dgm:t>
    </dgm:pt>
    <dgm:pt modelId="{576AD28E-97AA-4BBC-B304-8FD4F5DACB3C}" type="pres">
      <dgm:prSet presAssocID="{221AED83-64A7-4AF6-B8D5-CC6B3B88B156}" presName="hierChild4" presStyleCnt="0"/>
      <dgm:spPr/>
    </dgm:pt>
    <dgm:pt modelId="{64B89272-5733-49D3-9934-D78AB7EEBB13}" type="pres">
      <dgm:prSet presAssocID="{3C2AB449-85E2-414C-83C4-10162B7C4457}" presName="Name37" presStyleLbl="parChTrans1D3" presStyleIdx="21" presStyleCnt="24"/>
      <dgm:spPr/>
      <dgm:t>
        <a:bodyPr/>
        <a:lstStyle/>
        <a:p>
          <a:endParaRPr lang="cs-CZ"/>
        </a:p>
      </dgm:t>
    </dgm:pt>
    <dgm:pt modelId="{A2D81D7D-898C-44E9-B4A6-15B561E46008}" type="pres">
      <dgm:prSet presAssocID="{CC79A009-9F7A-48CD-902B-2AEFC4DA1653}" presName="hierRoot2" presStyleCnt="0">
        <dgm:presLayoutVars>
          <dgm:hierBranch val="init"/>
        </dgm:presLayoutVars>
      </dgm:prSet>
      <dgm:spPr/>
    </dgm:pt>
    <dgm:pt modelId="{13D7BC65-0252-44D8-8793-FED013D225F4}" type="pres">
      <dgm:prSet presAssocID="{CC79A009-9F7A-48CD-902B-2AEFC4DA1653}" presName="rootComposite" presStyleCnt="0"/>
      <dgm:spPr/>
    </dgm:pt>
    <dgm:pt modelId="{24DD9D3A-5507-44F2-B64F-D83E5A733F8D}" type="pres">
      <dgm:prSet presAssocID="{CC79A009-9F7A-48CD-902B-2AEFC4DA1653}" presName="rootText" presStyleLbl="node3" presStyleIdx="21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096F4E-EE72-463D-8891-48B5C6172AC7}" type="pres">
      <dgm:prSet presAssocID="{CC79A009-9F7A-48CD-902B-2AEFC4DA1653}" presName="rootConnector" presStyleLbl="node3" presStyleIdx="21" presStyleCnt="24"/>
      <dgm:spPr/>
      <dgm:t>
        <a:bodyPr/>
        <a:lstStyle/>
        <a:p>
          <a:endParaRPr lang="cs-CZ"/>
        </a:p>
      </dgm:t>
    </dgm:pt>
    <dgm:pt modelId="{CE280709-F829-4501-874F-055DFC4CC07C}" type="pres">
      <dgm:prSet presAssocID="{CC79A009-9F7A-48CD-902B-2AEFC4DA1653}" presName="hierChild4" presStyleCnt="0"/>
      <dgm:spPr/>
    </dgm:pt>
    <dgm:pt modelId="{03E68C10-F8B3-4FD3-BCCF-8F7FA585CDE4}" type="pres">
      <dgm:prSet presAssocID="{CC79A009-9F7A-48CD-902B-2AEFC4DA1653}" presName="hierChild5" presStyleCnt="0"/>
      <dgm:spPr/>
    </dgm:pt>
    <dgm:pt modelId="{69CB325B-B2A1-4C40-80BD-BBC4CDA394F8}" type="pres">
      <dgm:prSet presAssocID="{5EE0650B-50B5-49CE-99D0-20659021FFB7}" presName="Name37" presStyleLbl="parChTrans1D3" presStyleIdx="22" presStyleCnt="24"/>
      <dgm:spPr/>
      <dgm:t>
        <a:bodyPr/>
        <a:lstStyle/>
        <a:p>
          <a:endParaRPr lang="cs-CZ"/>
        </a:p>
      </dgm:t>
    </dgm:pt>
    <dgm:pt modelId="{681A258E-36A6-43A2-A708-76402B2A2CA5}" type="pres">
      <dgm:prSet presAssocID="{997D5DB9-203D-4553-B969-BB004D3B0B54}" presName="hierRoot2" presStyleCnt="0">
        <dgm:presLayoutVars>
          <dgm:hierBranch val="init"/>
        </dgm:presLayoutVars>
      </dgm:prSet>
      <dgm:spPr/>
    </dgm:pt>
    <dgm:pt modelId="{79752D6B-C4AF-427D-85B7-FC6C97DC9B5E}" type="pres">
      <dgm:prSet presAssocID="{997D5DB9-203D-4553-B969-BB004D3B0B54}" presName="rootComposite" presStyleCnt="0"/>
      <dgm:spPr/>
    </dgm:pt>
    <dgm:pt modelId="{AE3457EA-CCC0-4680-BA44-85A382527624}" type="pres">
      <dgm:prSet presAssocID="{997D5DB9-203D-4553-B969-BB004D3B0B54}" presName="rootText" presStyleLbl="node3" presStyleIdx="22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226A6A0-0A99-432B-9E6A-53E9E81BB128}" type="pres">
      <dgm:prSet presAssocID="{997D5DB9-203D-4553-B969-BB004D3B0B54}" presName="rootConnector" presStyleLbl="node3" presStyleIdx="22" presStyleCnt="24"/>
      <dgm:spPr/>
      <dgm:t>
        <a:bodyPr/>
        <a:lstStyle/>
        <a:p>
          <a:endParaRPr lang="cs-CZ"/>
        </a:p>
      </dgm:t>
    </dgm:pt>
    <dgm:pt modelId="{FCBFBD6F-4022-4910-B077-05B340876A4D}" type="pres">
      <dgm:prSet presAssocID="{997D5DB9-203D-4553-B969-BB004D3B0B54}" presName="hierChild4" presStyleCnt="0"/>
      <dgm:spPr/>
    </dgm:pt>
    <dgm:pt modelId="{E40886C2-87BD-462F-B966-EBD205C81F1F}" type="pres">
      <dgm:prSet presAssocID="{997D5DB9-203D-4553-B969-BB004D3B0B54}" presName="hierChild5" presStyleCnt="0"/>
      <dgm:spPr/>
    </dgm:pt>
    <dgm:pt modelId="{52EA6125-62BD-4E63-8A68-E158B628659C}" type="pres">
      <dgm:prSet presAssocID="{86F955FD-3809-4CBC-B439-7B9FA946A023}" presName="Name37" presStyleLbl="parChTrans1D3" presStyleIdx="23" presStyleCnt="24"/>
      <dgm:spPr/>
      <dgm:t>
        <a:bodyPr/>
        <a:lstStyle/>
        <a:p>
          <a:endParaRPr lang="cs-CZ"/>
        </a:p>
      </dgm:t>
    </dgm:pt>
    <dgm:pt modelId="{C325CE3F-3951-43DE-A98A-59F76B4E799C}" type="pres">
      <dgm:prSet presAssocID="{26A6FCDC-3E22-4D9C-8234-7B71FBF7ED92}" presName="hierRoot2" presStyleCnt="0">
        <dgm:presLayoutVars>
          <dgm:hierBranch val="init"/>
        </dgm:presLayoutVars>
      </dgm:prSet>
      <dgm:spPr/>
    </dgm:pt>
    <dgm:pt modelId="{EB9A1368-9175-4D8D-8CF4-4BDFC784E2AA}" type="pres">
      <dgm:prSet presAssocID="{26A6FCDC-3E22-4D9C-8234-7B71FBF7ED92}" presName="rootComposite" presStyleCnt="0"/>
      <dgm:spPr/>
    </dgm:pt>
    <dgm:pt modelId="{BD8232EE-3C25-42C6-880B-FE62FFAF089C}" type="pres">
      <dgm:prSet presAssocID="{26A6FCDC-3E22-4D9C-8234-7B71FBF7ED92}" presName="rootText" presStyleLbl="node3" presStyleIdx="23" presStyleCnt="24" custScaleX="87171" custScaleY="115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C307DB-3738-485D-8828-EF01015621B6}" type="pres">
      <dgm:prSet presAssocID="{26A6FCDC-3E22-4D9C-8234-7B71FBF7ED92}" presName="rootConnector" presStyleLbl="node3" presStyleIdx="23" presStyleCnt="24"/>
      <dgm:spPr/>
      <dgm:t>
        <a:bodyPr/>
        <a:lstStyle/>
        <a:p>
          <a:endParaRPr lang="cs-CZ"/>
        </a:p>
      </dgm:t>
    </dgm:pt>
    <dgm:pt modelId="{67796919-331F-48FE-8150-2454A6D850C0}" type="pres">
      <dgm:prSet presAssocID="{26A6FCDC-3E22-4D9C-8234-7B71FBF7ED92}" presName="hierChild4" presStyleCnt="0"/>
      <dgm:spPr/>
    </dgm:pt>
    <dgm:pt modelId="{56DBC3C6-0809-495D-9220-D35CA9F52A85}" type="pres">
      <dgm:prSet presAssocID="{26A6FCDC-3E22-4D9C-8234-7B71FBF7ED92}" presName="hierChild5" presStyleCnt="0"/>
      <dgm:spPr/>
    </dgm:pt>
    <dgm:pt modelId="{C4F1BE38-A8BE-47FF-BDF8-566C78C1B748}" type="pres">
      <dgm:prSet presAssocID="{221AED83-64A7-4AF6-B8D5-CC6B3B88B156}" presName="hierChild5" presStyleCnt="0"/>
      <dgm:spPr/>
    </dgm:pt>
    <dgm:pt modelId="{8FC5EE1E-8711-44EE-88B3-C7EAEA04F1A8}" type="pres">
      <dgm:prSet presAssocID="{59AD6EA3-BF2E-48D1-A051-6E0CB90E5651}" presName="hierChild3" presStyleCnt="0"/>
      <dgm:spPr/>
    </dgm:pt>
  </dgm:ptLst>
  <dgm:cxnLst>
    <dgm:cxn modelId="{75EF8E29-A368-47E2-B717-954E147EC1E6}" srcId="{59AD6EA3-BF2E-48D1-A051-6E0CB90E5651}" destId="{AC76F83D-1E06-49B1-91A2-E017712E5350}" srcOrd="3" destOrd="0" parTransId="{F437D2B9-862A-4A3A-91A4-DC359A0C80D5}" sibTransId="{AA18C3AA-C4F4-423A-8348-DB1FC56EA197}"/>
    <dgm:cxn modelId="{6E55B46D-9F22-4A5E-8C5F-748256DB9FC3}" srcId="{36BC2534-A909-4D3D-B54B-0682308B6CB2}" destId="{21BD36E8-5E68-4E93-A3BF-A29791EF2640}" srcOrd="1" destOrd="0" parTransId="{2293AB93-F524-4FB7-B49F-0BF549DFBD0A}" sibTransId="{D62C81FC-035C-4224-B905-81DDAEBB7561}"/>
    <dgm:cxn modelId="{E2520EB8-41C7-4505-8A73-C9228B9D5AB7}" type="presOf" srcId="{07408791-F95A-435D-A33F-6A209303211E}" destId="{A379CDFF-CE6E-4139-B138-EC04B481C1FE}" srcOrd="0" destOrd="0" presId="urn:microsoft.com/office/officeart/2005/8/layout/orgChart1"/>
    <dgm:cxn modelId="{AC5C219A-739B-4DB6-9074-76610AE17F77}" type="presOf" srcId="{133E809A-7AC7-492D-8244-79555C7CEC1C}" destId="{C3DC764D-04C0-4E15-9A36-F3C74FE0271B}" srcOrd="0" destOrd="0" presId="urn:microsoft.com/office/officeart/2005/8/layout/orgChart1"/>
    <dgm:cxn modelId="{E66341C0-C165-4C96-8026-A983D2BCCFD0}" srcId="{AC76F83D-1E06-49B1-91A2-E017712E5350}" destId="{7E24C722-302B-42B5-948B-CC4091755986}" srcOrd="1" destOrd="0" parTransId="{1184335E-DA01-4DC0-9184-8A5EB0868295}" sibTransId="{1DF0BBF8-4EE0-4F2E-90E5-5D025C10B310}"/>
    <dgm:cxn modelId="{6FA7E836-2055-46EB-8D78-825E8A5B24D4}" srcId="{59AD6EA3-BF2E-48D1-A051-6E0CB90E5651}" destId="{221AED83-64A7-4AF6-B8D5-CC6B3B88B156}" srcOrd="7" destOrd="0" parTransId="{225E9F57-F12B-4D04-9212-05029578CF57}" sibTransId="{3CF904F2-B976-405D-B107-946C15824A01}"/>
    <dgm:cxn modelId="{CA2C148A-6821-4833-93F8-DFE1B126A656}" srcId="{51A3A972-C38D-4057-92C0-AB5A1218C562}" destId="{34B5007A-609F-4C6E-8AD5-49A2E4B2DDDA}" srcOrd="0" destOrd="0" parTransId="{616DD604-FFAC-4C40-9FA7-B31FAF5D3CBB}" sibTransId="{0A9D6F82-51EE-4394-A412-DFD27F4FA4AE}"/>
    <dgm:cxn modelId="{A1CE8A24-0321-4D00-857A-543281FC9B28}" srcId="{DCB1C06C-EC28-4C9C-B231-C67A5DFB2129}" destId="{3397773F-6D1A-462D-9135-0EDF2F8E79D4}" srcOrd="0" destOrd="0" parTransId="{07233A90-3661-4469-91A8-ED76746C5060}" sibTransId="{EB305607-60A2-42BC-9C30-70163D2668B3}"/>
    <dgm:cxn modelId="{3791ADB7-8BEE-44F8-A52A-44378995AC01}" srcId="{36BC2534-A909-4D3D-B54B-0682308B6CB2}" destId="{D100B1B8-3ECB-475B-BF94-FAB8DC8FB91C}" srcOrd="2" destOrd="0" parTransId="{60B5B463-F091-48BC-99A5-FA6E37A1E9F4}" sibTransId="{39D05F7C-F06C-446D-B1C2-3E79859A2EBF}"/>
    <dgm:cxn modelId="{EE8860C3-9CA0-4860-86EB-C8FA22102CF1}" srcId="{59AD6EA3-BF2E-48D1-A051-6E0CB90E5651}" destId="{51A3A972-C38D-4057-92C0-AB5A1218C562}" srcOrd="1" destOrd="0" parTransId="{DA3DD066-8B3A-4FC2-9303-F4B5D01C49AB}" sibTransId="{BB666DCB-631B-43F2-81F9-36F4FDE142E5}"/>
    <dgm:cxn modelId="{9791109E-8E4B-4142-88B6-87C75EDB9B8C}" type="presOf" srcId="{135E8EBC-C5C8-4A0A-8E97-B38CE91715DB}" destId="{C8B65297-0649-4B5C-B81E-C8D70878556A}" srcOrd="1" destOrd="0" presId="urn:microsoft.com/office/officeart/2005/8/layout/orgChart1"/>
    <dgm:cxn modelId="{F8EDCFFC-10FD-47F8-B18D-E03607530B4B}" srcId="{221AED83-64A7-4AF6-B8D5-CC6B3B88B156}" destId="{26A6FCDC-3E22-4D9C-8234-7B71FBF7ED92}" srcOrd="2" destOrd="0" parTransId="{86F955FD-3809-4CBC-B439-7B9FA946A023}" sibTransId="{349894A8-C7F8-473F-862E-A1FD0EE309BD}"/>
    <dgm:cxn modelId="{052224E6-9222-48B8-A53F-376954C8ABE1}" type="presOf" srcId="{135E8EBC-C5C8-4A0A-8E97-B38CE91715DB}" destId="{1F9E01E9-B3C4-45F0-A49F-8B7531000826}" srcOrd="0" destOrd="0" presId="urn:microsoft.com/office/officeart/2005/8/layout/orgChart1"/>
    <dgm:cxn modelId="{709C7969-FA6D-4516-AE52-F44C48294967}" type="presOf" srcId="{1CCE491F-F5E0-490A-B9C0-4E634041B899}" destId="{9074149F-DA3B-4495-9D65-F522A2CECD1D}" srcOrd="0" destOrd="0" presId="urn:microsoft.com/office/officeart/2005/8/layout/orgChart1"/>
    <dgm:cxn modelId="{7A581155-8DB6-4CE9-AEA3-2626294D1239}" type="presOf" srcId="{26A6FCDC-3E22-4D9C-8234-7B71FBF7ED92}" destId="{BD8232EE-3C25-42C6-880B-FE62FFAF089C}" srcOrd="0" destOrd="0" presId="urn:microsoft.com/office/officeart/2005/8/layout/orgChart1"/>
    <dgm:cxn modelId="{D0C328CC-B6AC-4D23-8C2B-FCE6350EA366}" type="presOf" srcId="{26A6FCDC-3E22-4D9C-8234-7B71FBF7ED92}" destId="{54C307DB-3738-485D-8828-EF01015621B6}" srcOrd="1" destOrd="0" presId="urn:microsoft.com/office/officeart/2005/8/layout/orgChart1"/>
    <dgm:cxn modelId="{2776C53E-0172-4791-8573-E9085E51FACA}" type="presOf" srcId="{21BD36E8-5E68-4E93-A3BF-A29791EF2640}" destId="{C6511637-5F64-4668-AFDE-9AAD8B85050E}" srcOrd="0" destOrd="0" presId="urn:microsoft.com/office/officeart/2005/8/layout/orgChart1"/>
    <dgm:cxn modelId="{89ADAED8-F5C4-4B25-8F77-3C044E91C31E}" srcId="{2A9ACA22-32D9-478D-BE6D-8D28C18EEEC2}" destId="{4B926D6A-4F7B-4898-A9EF-0B994F7B6E35}" srcOrd="1" destOrd="0" parTransId="{8EAC0DAB-6B81-4FA4-A64B-CE5E6A317C0D}" sibTransId="{17450C4B-5E3F-40EE-8DED-DEA5C6C6A7D6}"/>
    <dgm:cxn modelId="{9BCE8D33-7B8C-429B-9E67-26895E3A3663}" type="presOf" srcId="{9EDF74C2-F3E3-4D5D-B3E8-D7E2A25EA9A0}" destId="{41074831-F9DF-45DF-B806-7E9F45D779A6}" srcOrd="0" destOrd="0" presId="urn:microsoft.com/office/officeart/2005/8/layout/orgChart1"/>
    <dgm:cxn modelId="{6D9D233D-AA32-4D11-8008-773EDC6CB8E6}" type="presOf" srcId="{4C07CFA8-9829-4BBF-AC3E-89CCE661370D}" destId="{86CF08F5-EDA6-4606-86A0-F717FB474EF8}" srcOrd="0" destOrd="0" presId="urn:microsoft.com/office/officeart/2005/8/layout/orgChart1"/>
    <dgm:cxn modelId="{8D3B9D07-CB43-4C7D-9F43-8F0264B097CB}" type="presOf" srcId="{B43D7620-F41C-408D-91BD-B8E727E6AF10}" destId="{2813A1F0-824A-4E83-BF7B-CDA4687A5DDE}" srcOrd="0" destOrd="0" presId="urn:microsoft.com/office/officeart/2005/8/layout/orgChart1"/>
    <dgm:cxn modelId="{C341FDCD-E372-48DC-A24F-4424FCCBAD34}" srcId="{120EF8D7-C70C-4B2E-A9A4-5CCB421B73C6}" destId="{B3377CF9-B6CA-4F1D-B262-76F73C588FEE}" srcOrd="2" destOrd="0" parTransId="{30BA79A0-2E4D-4F48-930E-9AE3A50203FA}" sibTransId="{581F183A-833E-49B6-850F-ADE35874A78B}"/>
    <dgm:cxn modelId="{112EA7B9-0BB0-456C-8452-1DE233F1F270}" type="presOf" srcId="{5EE0650B-50B5-49CE-99D0-20659021FFB7}" destId="{69CB325B-B2A1-4C40-80BD-BBC4CDA394F8}" srcOrd="0" destOrd="0" presId="urn:microsoft.com/office/officeart/2005/8/layout/orgChart1"/>
    <dgm:cxn modelId="{19063223-E1F2-4D24-AA11-BB75C63260DE}" type="presOf" srcId="{82D0349D-E0FD-43FF-AAAD-8A5E949955C1}" destId="{F0CB5951-628A-4E36-9165-699B48556701}" srcOrd="0" destOrd="0" presId="urn:microsoft.com/office/officeart/2005/8/layout/orgChart1"/>
    <dgm:cxn modelId="{6EC10D05-F72A-4D7C-9676-DB889B17915E}" type="presOf" srcId="{34B5007A-609F-4C6E-8AD5-49A2E4B2DDDA}" destId="{F7DE793F-7914-4A46-B246-B81A57646AF9}" srcOrd="1" destOrd="0" presId="urn:microsoft.com/office/officeart/2005/8/layout/orgChart1"/>
    <dgm:cxn modelId="{DC3EE06F-DC92-41D9-956E-FF4D9114A35D}" type="presOf" srcId="{30BA79A0-2E4D-4F48-930E-9AE3A50203FA}" destId="{494480C8-B729-42D8-92A2-37279BDC26CB}" srcOrd="0" destOrd="0" presId="urn:microsoft.com/office/officeart/2005/8/layout/orgChart1"/>
    <dgm:cxn modelId="{8AF2E713-FFE4-498A-8B4D-BEDA45E35E11}" srcId="{59AD6EA3-BF2E-48D1-A051-6E0CB90E5651}" destId="{2A9ACA22-32D9-478D-BE6D-8D28C18EEEC2}" srcOrd="0" destOrd="0" parTransId="{9EDF74C2-F3E3-4D5D-B3E8-D7E2A25EA9A0}" sibTransId="{DCFBB27B-DD01-4180-AF2C-28325FF704E1}"/>
    <dgm:cxn modelId="{27583BBB-9F3F-42D5-A299-20045D93559F}" type="presOf" srcId="{D7D726E2-40BE-4362-B3C7-FAEFC26D78AA}" destId="{8B79AD53-FC0C-40D0-843C-F4DA09053D01}" srcOrd="1" destOrd="0" presId="urn:microsoft.com/office/officeart/2005/8/layout/orgChart1"/>
    <dgm:cxn modelId="{940B048A-4B1D-4BB2-AA49-5FE35E9F7512}" type="presOf" srcId="{7E4E94B7-CBD6-4E08-8864-931FE109BA21}" destId="{A0D426B8-74BE-431B-BFAC-396711915075}" srcOrd="0" destOrd="0" presId="urn:microsoft.com/office/officeart/2005/8/layout/orgChart1"/>
    <dgm:cxn modelId="{B7B3702C-A70C-4579-8E8A-D9F62D35119C}" srcId="{59AD6EA3-BF2E-48D1-A051-6E0CB90E5651}" destId="{135E8EBC-C5C8-4A0A-8E97-B38CE91715DB}" srcOrd="2" destOrd="0" parTransId="{1CCE491F-F5E0-490A-B9C0-4E634041B899}" sibTransId="{65258C35-98A9-4930-945D-6DB6B987FA65}"/>
    <dgm:cxn modelId="{B4A6A48E-C6AB-4075-A9E8-74E996D0A74B}" type="presOf" srcId="{3397773F-6D1A-462D-9135-0EDF2F8E79D4}" destId="{67D3CA7C-5DCC-4C07-879C-18E1447E88DD}" srcOrd="1" destOrd="0" presId="urn:microsoft.com/office/officeart/2005/8/layout/orgChart1"/>
    <dgm:cxn modelId="{BFBD1485-4455-4F0A-892A-84030BCB32EF}" type="presOf" srcId="{2A9ACA22-32D9-478D-BE6D-8D28C18EEEC2}" destId="{34E272E0-D9AD-4550-823C-7E705404EFE1}" srcOrd="0" destOrd="0" presId="urn:microsoft.com/office/officeart/2005/8/layout/orgChart1"/>
    <dgm:cxn modelId="{6598EF1A-F5C8-490B-B869-9A7F26CA8BE1}" type="presOf" srcId="{08CDEDDF-200D-4EE3-B99A-9E3752660071}" destId="{7E1AB9B1-459C-4763-8541-D73A440BBCB9}" srcOrd="0" destOrd="0" presId="urn:microsoft.com/office/officeart/2005/8/layout/orgChart1"/>
    <dgm:cxn modelId="{F9230A37-0F1E-4568-87CE-1DB9DD7DB06B}" type="presOf" srcId="{997D5DB9-203D-4553-B969-BB004D3B0B54}" destId="{AE3457EA-CCC0-4680-BA44-85A382527624}" srcOrd="0" destOrd="0" presId="urn:microsoft.com/office/officeart/2005/8/layout/orgChart1"/>
    <dgm:cxn modelId="{FA81848F-4066-445C-9746-63B97FA5D865}" srcId="{2A9ACA22-32D9-478D-BE6D-8D28C18EEEC2}" destId="{694DEEB4-28D3-4E86-8AEC-2842AA7DE5B7}" srcOrd="0" destOrd="0" parTransId="{D18ADC25-70B5-499A-85FF-F7C7DB97BD85}" sibTransId="{B2DEA1D5-597C-433D-8182-A9EDC458578A}"/>
    <dgm:cxn modelId="{FA7E1357-E0A2-470E-95BF-640E3067E01C}" type="presOf" srcId="{60B5B463-F091-48BC-99A5-FA6E37A1E9F4}" destId="{EDE153E0-8F3F-4833-8D11-81BE9CB0ACF7}" srcOrd="0" destOrd="0" presId="urn:microsoft.com/office/officeart/2005/8/layout/orgChart1"/>
    <dgm:cxn modelId="{18533E8E-6642-4A02-853B-27CB7ACD31D8}" type="presOf" srcId="{51A3A972-C38D-4057-92C0-AB5A1218C562}" destId="{3E0B5A7E-46C7-4516-807A-80D5900AFE6B}" srcOrd="1" destOrd="0" presId="urn:microsoft.com/office/officeart/2005/8/layout/orgChart1"/>
    <dgm:cxn modelId="{92B6A471-8C3E-4B67-8A68-9FA4F41B4683}" type="presOf" srcId="{AC76F83D-1E06-49B1-91A2-E017712E5350}" destId="{975E84F9-A8F1-4BF2-A0C5-E58A5AB72821}" srcOrd="1" destOrd="0" presId="urn:microsoft.com/office/officeart/2005/8/layout/orgChart1"/>
    <dgm:cxn modelId="{FC47A91C-F68C-405A-813A-64FC615EC506}" type="presOf" srcId="{694DEEB4-28D3-4E86-8AEC-2842AA7DE5B7}" destId="{072191DE-257E-40F4-9CA9-E7724F798778}" srcOrd="1" destOrd="0" presId="urn:microsoft.com/office/officeart/2005/8/layout/orgChart1"/>
    <dgm:cxn modelId="{259AAC7A-8DE5-43FF-85FF-07D71149B952}" type="presOf" srcId="{8EAC0DAB-6B81-4FA4-A64B-CE5E6A317C0D}" destId="{03FFB43E-9C90-4D1E-B7C0-35AAB369414D}" srcOrd="0" destOrd="0" presId="urn:microsoft.com/office/officeart/2005/8/layout/orgChart1"/>
    <dgm:cxn modelId="{BD4D95FD-8A6B-43E7-8B6D-35A3C061C8AC}" type="presOf" srcId="{E36B247E-6D65-4FE7-854E-456229C7F10C}" destId="{94DF5654-14D1-4033-B187-72560130D8B2}" srcOrd="1" destOrd="0" presId="urn:microsoft.com/office/officeart/2005/8/layout/orgChart1"/>
    <dgm:cxn modelId="{CD945D7D-017F-4359-B507-6B4C77C08CF6}" type="presOf" srcId="{B61641E1-6B32-4C99-98C4-53B768151DBD}" destId="{A6D16B65-584D-4CFC-97B5-8143FCF55E9E}" srcOrd="0" destOrd="0" presId="urn:microsoft.com/office/officeart/2005/8/layout/orgChart1"/>
    <dgm:cxn modelId="{29A4CDB4-9F21-4B73-BFE3-960C90ECE76D}" srcId="{DCB1C06C-EC28-4C9C-B231-C67A5DFB2129}" destId="{9738075E-FCA0-4BF6-80A9-597C8941826D}" srcOrd="2" destOrd="0" parTransId="{64321998-4881-4BB6-B202-8AFCE00E069B}" sibTransId="{30C74CD8-84B5-4FC0-8276-C42D8F049F43}"/>
    <dgm:cxn modelId="{02CCB587-366A-46E7-9A38-9784D5735D99}" type="presOf" srcId="{D114C194-3B84-4DF7-A664-D8118251AAF3}" destId="{24C98050-C961-4AEF-BD30-7A8E4A16E4FD}" srcOrd="0" destOrd="0" presId="urn:microsoft.com/office/officeart/2005/8/layout/orgChart1"/>
    <dgm:cxn modelId="{C2AFCFAA-5F77-4300-BF09-3DB0A1C84028}" type="presOf" srcId="{2A9ACA22-32D9-478D-BE6D-8D28C18EEEC2}" destId="{99A7FEA2-7F05-4C1B-B6D2-DC10B0D4705D}" srcOrd="1" destOrd="0" presId="urn:microsoft.com/office/officeart/2005/8/layout/orgChart1"/>
    <dgm:cxn modelId="{B0EDA79F-8B14-4B70-A5F3-C4F7D13B49F3}" type="presOf" srcId="{723B4150-00EA-489E-A4E1-175158022305}" destId="{3F57C1CD-B0D7-4F56-97DA-38B250F56572}" srcOrd="0" destOrd="0" presId="urn:microsoft.com/office/officeart/2005/8/layout/orgChart1"/>
    <dgm:cxn modelId="{9D732870-32C9-4A61-89EB-EF0CB6C1331A}" type="presOf" srcId="{7E24C722-302B-42B5-948B-CC4091755986}" destId="{BCA236C9-4578-42B8-9977-65422778BFDA}" srcOrd="0" destOrd="0" presId="urn:microsoft.com/office/officeart/2005/8/layout/orgChart1"/>
    <dgm:cxn modelId="{5CF12566-3112-4179-812F-0C72BC93A365}" type="presOf" srcId="{676CA8D1-C6F5-45D7-B4C3-F091E34F249E}" destId="{2F6F88E3-09C3-4CA6-9DDD-A51BABC753B8}" srcOrd="0" destOrd="0" presId="urn:microsoft.com/office/officeart/2005/8/layout/orgChart1"/>
    <dgm:cxn modelId="{48EB16A0-0F7E-4042-879D-7B8983C67731}" type="presOf" srcId="{59AD6EA3-BF2E-48D1-A051-6E0CB90E5651}" destId="{9BEBC1E5-0A64-456A-BB21-8B4C273B431E}" srcOrd="1" destOrd="0" presId="urn:microsoft.com/office/officeart/2005/8/layout/orgChart1"/>
    <dgm:cxn modelId="{89C75898-4B23-4E5B-B132-DC296F7558EA}" type="presOf" srcId="{B43D7620-F41C-408D-91BD-B8E727E6AF10}" destId="{1868472D-9CA6-4EA7-B69D-25B241AB5547}" srcOrd="1" destOrd="0" presId="urn:microsoft.com/office/officeart/2005/8/layout/orgChart1"/>
    <dgm:cxn modelId="{EC9A564B-9F27-4993-9FFE-C514D3A6AC77}" type="presOf" srcId="{36BC2534-A909-4D3D-B54B-0682308B6CB2}" destId="{E76986E8-9C6D-49CB-A913-2B5E7F8F9EAD}" srcOrd="0" destOrd="0" presId="urn:microsoft.com/office/officeart/2005/8/layout/orgChart1"/>
    <dgm:cxn modelId="{3AC90312-956B-4ADC-993F-1EC89B5FD8E6}" type="presOf" srcId="{221AED83-64A7-4AF6-B8D5-CC6B3B88B156}" destId="{6E522A75-A33A-4342-AE14-68D54D4CAF40}" srcOrd="1" destOrd="0" presId="urn:microsoft.com/office/officeart/2005/8/layout/orgChart1"/>
    <dgm:cxn modelId="{C45E261A-3788-4921-B07D-65D44ACB0620}" srcId="{120EF8D7-C70C-4B2E-A9A4-5CCB421B73C6}" destId="{08CDEDDF-200D-4EE3-B99A-9E3752660071}" srcOrd="1" destOrd="0" parTransId="{AA4FE8CA-D8A6-4768-ABFC-AFA7CDAB27C1}" sibTransId="{051852D7-0342-431C-BBC3-AB55A9810A2A}"/>
    <dgm:cxn modelId="{DD41C9DD-20B8-4830-8231-531A001A5A9D}" srcId="{51A3A972-C38D-4057-92C0-AB5A1218C562}" destId="{723B4150-00EA-489E-A4E1-175158022305}" srcOrd="1" destOrd="0" parTransId="{F1990BC7-18D2-4904-934D-D863E6076BFC}" sibTransId="{D0F43BE0-E3A3-4F3D-98B0-9C9CDC822FB1}"/>
    <dgm:cxn modelId="{D2FD46F3-5C57-48E4-B87C-2DCC63B9C396}" type="presOf" srcId="{120EF8D7-C70C-4B2E-A9A4-5CCB421B73C6}" destId="{7D23841E-80DD-4B6E-9DEE-578CF24CC7A6}" srcOrd="1" destOrd="0" presId="urn:microsoft.com/office/officeart/2005/8/layout/orgChart1"/>
    <dgm:cxn modelId="{7F44B8D5-DB9E-4A82-BD14-24F6E4B22ED2}" type="presOf" srcId="{29270D59-F53F-49CE-98EF-33251C943BF7}" destId="{36B1E40E-FE2D-4606-A98F-A2FF93F3B710}" srcOrd="0" destOrd="0" presId="urn:microsoft.com/office/officeart/2005/8/layout/orgChart1"/>
    <dgm:cxn modelId="{8E5C9670-27D1-4613-8279-267928FEFCFF}" srcId="{221AED83-64A7-4AF6-B8D5-CC6B3B88B156}" destId="{CC79A009-9F7A-48CD-902B-2AEFC4DA1653}" srcOrd="0" destOrd="0" parTransId="{3C2AB449-85E2-414C-83C4-10162B7C4457}" sibTransId="{99653E41-4CE4-4095-86A5-482F359C87A0}"/>
    <dgm:cxn modelId="{C45FFAAC-7C65-4FC1-B312-6CAABF2677CB}" type="presOf" srcId="{951C07E4-E51E-47E6-BAAB-B48E99D5401F}" destId="{D9E3EE9A-1135-4762-95D8-25494BD7B77E}" srcOrd="0" destOrd="0" presId="urn:microsoft.com/office/officeart/2005/8/layout/orgChart1"/>
    <dgm:cxn modelId="{D60C9F82-F9E9-4BA9-8BFB-5302550E4521}" type="presOf" srcId="{82D0349D-E0FD-43FF-AAAD-8A5E949955C1}" destId="{C2C994E4-DCDD-427A-9C49-D58D8E644028}" srcOrd="1" destOrd="0" presId="urn:microsoft.com/office/officeart/2005/8/layout/orgChart1"/>
    <dgm:cxn modelId="{3E73B5B0-F85F-407C-8F48-1CCB7C79CC90}" type="presOf" srcId="{F437D2B9-862A-4A3A-91A4-DC359A0C80D5}" destId="{40209B3A-3C47-420E-9609-D198529BE481}" srcOrd="0" destOrd="0" presId="urn:microsoft.com/office/officeart/2005/8/layout/orgChart1"/>
    <dgm:cxn modelId="{09E7280A-CBD3-4961-9738-BA1B0CC88107}" type="presOf" srcId="{1184335E-DA01-4DC0-9184-8A5EB0868295}" destId="{77739C8D-6086-4420-8706-9C00E41947C8}" srcOrd="0" destOrd="0" presId="urn:microsoft.com/office/officeart/2005/8/layout/orgChart1"/>
    <dgm:cxn modelId="{7195E125-262E-4CE5-94A4-E37606BFA45F}" type="presOf" srcId="{B0BAC5F8-3B04-4684-A2AB-F1E6EE1323DC}" destId="{AB7B6378-8959-437B-9CC1-85059EEB4920}" srcOrd="1" destOrd="0" presId="urn:microsoft.com/office/officeart/2005/8/layout/orgChart1"/>
    <dgm:cxn modelId="{62F60D0E-4AD2-4866-BDE1-F606B4BFA1A9}" type="presOf" srcId="{07408791-F95A-435D-A33F-6A209303211E}" destId="{0C5E7F79-F5B3-4D0E-B761-DAF0EE6E3D0F}" srcOrd="1" destOrd="0" presId="urn:microsoft.com/office/officeart/2005/8/layout/orgChart1"/>
    <dgm:cxn modelId="{BB5E801A-E9AC-46BA-BDF5-01D97FB3CEA4}" type="presOf" srcId="{B3377CF9-B6CA-4F1D-B262-76F73C588FEE}" destId="{AD65A5E4-A54E-4DD4-853F-FF082FBAE0F7}" srcOrd="1" destOrd="0" presId="urn:microsoft.com/office/officeart/2005/8/layout/orgChart1"/>
    <dgm:cxn modelId="{B1C28239-37CE-4C30-9E63-63BD13E500B3}" srcId="{59AD6EA3-BF2E-48D1-A051-6E0CB90E5651}" destId="{36BC2534-A909-4D3D-B54B-0682308B6CB2}" srcOrd="6" destOrd="0" parTransId="{46DEE06C-9092-4930-B5B1-539F94CD8785}" sibTransId="{8299BB12-E0BC-4F08-834F-94B3F3A40FB6}"/>
    <dgm:cxn modelId="{837015FD-811A-4DB8-88FF-C7538EE73421}" type="presOf" srcId="{071733C8-C567-4D45-816C-EC9149FFFB1A}" destId="{53D36B72-E41C-4589-88D1-88A7DB5D4149}" srcOrd="0" destOrd="0" presId="urn:microsoft.com/office/officeart/2005/8/layout/orgChart1"/>
    <dgm:cxn modelId="{CBE255ED-C42A-4292-B018-E003562F9E54}" type="presOf" srcId="{F1990BC7-18D2-4904-934D-D863E6076BFC}" destId="{D37A7609-95A3-45F7-8FEB-259031659839}" srcOrd="0" destOrd="0" presId="urn:microsoft.com/office/officeart/2005/8/layout/orgChart1"/>
    <dgm:cxn modelId="{DF34EEBB-FBED-41B0-BB0F-8E6A715C3215}" type="presOf" srcId="{997D5DB9-203D-4553-B969-BB004D3B0B54}" destId="{7226A6A0-0A99-432B-9E6A-53E9E81BB128}" srcOrd="1" destOrd="0" presId="urn:microsoft.com/office/officeart/2005/8/layout/orgChart1"/>
    <dgm:cxn modelId="{335A1BB4-0ED0-4E20-8D09-C4F0E344035F}" type="presOf" srcId="{374D6C19-62EF-47A3-B6C2-74C046F941C3}" destId="{38415790-FB83-49AE-864F-4569A90984D7}" srcOrd="0" destOrd="0" presId="urn:microsoft.com/office/officeart/2005/8/layout/orgChart1"/>
    <dgm:cxn modelId="{3369AE59-0838-47BA-B384-417D18264478}" type="presOf" srcId="{B3377CF9-B6CA-4F1D-B262-76F73C588FEE}" destId="{48185B8C-2C77-4576-8DDF-1C7AEFB53861}" srcOrd="0" destOrd="0" presId="urn:microsoft.com/office/officeart/2005/8/layout/orgChart1"/>
    <dgm:cxn modelId="{9AA76900-75B2-4FA6-8609-885F2E203467}" type="presOf" srcId="{3C2AB449-85E2-414C-83C4-10162B7C4457}" destId="{64B89272-5733-49D3-9934-D78AB7EEBB13}" srcOrd="0" destOrd="0" presId="urn:microsoft.com/office/officeart/2005/8/layout/orgChart1"/>
    <dgm:cxn modelId="{BF7A4A86-F9D9-4BC0-BEE8-0EA13064495A}" srcId="{AC76F83D-1E06-49B1-91A2-E017712E5350}" destId="{B61641E1-6B32-4C99-98C4-53B768151DBD}" srcOrd="0" destOrd="0" parTransId="{071733C8-C567-4D45-816C-EC9149FFFB1A}" sibTransId="{5D032F71-FE0B-4279-8086-E47800921A23}"/>
    <dgm:cxn modelId="{E2805B3D-B81A-4D7C-92FC-AE847CF484E4}" srcId="{374D6C19-62EF-47A3-B6C2-74C046F941C3}" destId="{59AD6EA3-BF2E-48D1-A051-6E0CB90E5651}" srcOrd="0" destOrd="0" parTransId="{003670C5-E20E-42CF-9FA2-805465FBFCA1}" sibTransId="{B04CBF64-A9DB-4147-AEB1-FCD756186207}"/>
    <dgm:cxn modelId="{2D37079F-E8B3-466F-B664-AA2DBC4DA012}" type="presOf" srcId="{36BC2534-A909-4D3D-B54B-0682308B6CB2}" destId="{12FD548E-268B-4363-9ACA-8BAFB54C582D}" srcOrd="1" destOrd="0" presId="urn:microsoft.com/office/officeart/2005/8/layout/orgChart1"/>
    <dgm:cxn modelId="{50168798-5BD6-4C2E-93E2-26CD6E043CC0}" type="presOf" srcId="{120EF8D7-C70C-4B2E-A9A4-5CCB421B73C6}" destId="{B5777626-8540-441B-B5D5-C392E1D0B736}" srcOrd="0" destOrd="0" presId="urn:microsoft.com/office/officeart/2005/8/layout/orgChart1"/>
    <dgm:cxn modelId="{DC0EAAD0-AAF4-4D6F-A607-96FA7BDD8769}" type="presOf" srcId="{5D56E65C-B065-4C7A-87F4-09B2B97E72AA}" destId="{9B593B98-BA8D-4B71-9FE5-EF5E45A96686}" srcOrd="0" destOrd="0" presId="urn:microsoft.com/office/officeart/2005/8/layout/orgChart1"/>
    <dgm:cxn modelId="{176D3F6F-DC2A-46D4-BC40-7DB5470BAD7C}" type="presOf" srcId="{694DEEB4-28D3-4E86-8AEC-2842AA7DE5B7}" destId="{ADD581E2-07D4-4EA4-A49A-5BD6D30F21BE}" srcOrd="0" destOrd="0" presId="urn:microsoft.com/office/officeart/2005/8/layout/orgChart1"/>
    <dgm:cxn modelId="{8078AF40-8285-41D6-AD05-02464DFB989E}" srcId="{59AD6EA3-BF2E-48D1-A051-6E0CB90E5651}" destId="{DCB1C06C-EC28-4C9C-B231-C67A5DFB2129}" srcOrd="5" destOrd="0" parTransId="{29270D59-F53F-49CE-98EF-33251C943BF7}" sibTransId="{33CF3802-0FF1-4615-87B0-83F615F6076C}"/>
    <dgm:cxn modelId="{6919B2C7-7773-415D-B7F4-BE562F9FD859}" srcId="{2A9ACA22-32D9-478D-BE6D-8D28C18EEEC2}" destId="{B43D7620-F41C-408D-91BD-B8E727E6AF10}" srcOrd="2" destOrd="0" parTransId="{57317C89-2599-4D9D-A70C-749CCB7B7F41}" sibTransId="{AFF4ED12-33D8-44C8-BF5A-2A75DAA6BBD7}"/>
    <dgm:cxn modelId="{F1ABECAB-33D6-4080-A6F6-621D46C14EC2}" type="presOf" srcId="{616DD604-FFAC-4C40-9FA7-B31FAF5D3CBB}" destId="{3093287B-3940-4147-B551-40EBEC883708}" srcOrd="0" destOrd="0" presId="urn:microsoft.com/office/officeart/2005/8/layout/orgChart1"/>
    <dgm:cxn modelId="{5FCFEB1C-88A3-48F3-9EC4-E2918C77B265}" type="presOf" srcId="{DCB1C06C-EC28-4C9C-B231-C67A5DFB2129}" destId="{F9EF3BEA-534F-459A-9C8D-63F46B577E2C}" srcOrd="1" destOrd="0" presId="urn:microsoft.com/office/officeart/2005/8/layout/orgChart1"/>
    <dgm:cxn modelId="{CB4C32A9-2368-458A-A774-D09C1D3C51F3}" type="presOf" srcId="{B0BAC5F8-3B04-4684-A2AB-F1E6EE1323DC}" destId="{4C86E28D-E17D-475E-BEC7-E73311649D7F}" srcOrd="0" destOrd="0" presId="urn:microsoft.com/office/officeart/2005/8/layout/orgChart1"/>
    <dgm:cxn modelId="{9CAA642E-A717-4122-94D3-4D22001628DC}" type="presOf" srcId="{D100B1B8-3ECB-475B-BF94-FAB8DC8FB91C}" destId="{E06627E4-7423-4A7C-851C-2311CCE7EF12}" srcOrd="0" destOrd="0" presId="urn:microsoft.com/office/officeart/2005/8/layout/orgChart1"/>
    <dgm:cxn modelId="{1D4AC652-0674-4051-82F8-5E90E04A4153}" srcId="{DCB1C06C-EC28-4C9C-B231-C67A5DFB2129}" destId="{E36B247E-6D65-4FE7-854E-456229C7F10C}" srcOrd="1" destOrd="0" parTransId="{D56CA069-116F-4503-A5F9-47526376B865}" sibTransId="{48D04B6B-C726-4247-8173-CEDDA942844E}"/>
    <dgm:cxn modelId="{E87FADB7-77CC-4C05-9223-569C5C7D0F94}" type="presOf" srcId="{34B5007A-609F-4C6E-8AD5-49A2E4B2DDDA}" destId="{8A129D1E-EE5F-47CB-A065-83FE1D3ED1C1}" srcOrd="0" destOrd="0" presId="urn:microsoft.com/office/officeart/2005/8/layout/orgChart1"/>
    <dgm:cxn modelId="{BFC40024-9F49-4014-A4C3-5A1F2F5BBA8B}" srcId="{135E8EBC-C5C8-4A0A-8E97-B38CE91715DB}" destId="{0B0311DD-43DF-4106-80D3-ADD6B6D3CC35}" srcOrd="0" destOrd="0" parTransId="{D114C194-3B84-4DF7-A664-D8118251AAF3}" sibTransId="{FD4820E7-6A7E-4202-9651-39301C1C0513}"/>
    <dgm:cxn modelId="{F3D77254-963E-4336-A80D-E3D1AEC5A692}" type="presOf" srcId="{D100B1B8-3ECB-475B-BF94-FAB8DC8FB91C}" destId="{AE2D35FF-2EA6-43B6-86FF-63BF61A8332E}" srcOrd="1" destOrd="0" presId="urn:microsoft.com/office/officeart/2005/8/layout/orgChart1"/>
    <dgm:cxn modelId="{FDC7265C-9B65-4F2D-A372-50BAFC35CD6D}" type="presOf" srcId="{D56CA069-116F-4503-A5F9-47526376B865}" destId="{889B5145-D1A1-4A9A-AD13-A94669587F6F}" srcOrd="0" destOrd="0" presId="urn:microsoft.com/office/officeart/2005/8/layout/orgChart1"/>
    <dgm:cxn modelId="{D7B2665D-1209-4C05-8C84-00E605DAC473}" type="presOf" srcId="{133E809A-7AC7-492D-8244-79555C7CEC1C}" destId="{DB2BB1AF-C8A9-4687-AD4A-BACAD3A669BA}" srcOrd="1" destOrd="0" presId="urn:microsoft.com/office/officeart/2005/8/layout/orgChart1"/>
    <dgm:cxn modelId="{4EAE9AE7-587C-49DE-8CC1-DE2B8BA4089C}" type="presOf" srcId="{DA3DD066-8B3A-4FC2-9303-F4B5D01C49AB}" destId="{C2B31BE0-85EF-4E31-99EF-0FAA7FE72176}" srcOrd="0" destOrd="0" presId="urn:microsoft.com/office/officeart/2005/8/layout/orgChart1"/>
    <dgm:cxn modelId="{52EAD96F-0304-4E62-9195-DC59DB3D0169}" type="presOf" srcId="{CC79A009-9F7A-48CD-902B-2AEFC4DA1653}" destId="{39096F4E-EE72-463D-8891-48B5C6172AC7}" srcOrd="1" destOrd="0" presId="urn:microsoft.com/office/officeart/2005/8/layout/orgChart1"/>
    <dgm:cxn modelId="{8155432B-F144-4BB2-A832-822AB474975F}" type="presOf" srcId="{08CDEDDF-200D-4EE3-B99A-9E3752660071}" destId="{B0BEDD45-7D00-4C58-A19B-2FD59A4188DD}" srcOrd="1" destOrd="0" presId="urn:microsoft.com/office/officeart/2005/8/layout/orgChart1"/>
    <dgm:cxn modelId="{37EF54CE-649E-4621-BF7B-B5833C98F1FC}" srcId="{59AD6EA3-BF2E-48D1-A051-6E0CB90E5651}" destId="{120EF8D7-C70C-4B2E-A9A4-5CCB421B73C6}" srcOrd="4" destOrd="0" parTransId="{7E4E94B7-CBD6-4E08-8864-931FE109BA21}" sibTransId="{8036EF3D-C0D5-46BD-A4F3-4A7CDC7B3F27}"/>
    <dgm:cxn modelId="{20F61139-E51C-43B0-B7C2-9CA1B6D9DA30}" srcId="{221AED83-64A7-4AF6-B8D5-CC6B3B88B156}" destId="{997D5DB9-203D-4553-B969-BB004D3B0B54}" srcOrd="1" destOrd="0" parTransId="{5EE0650B-50B5-49CE-99D0-20659021FFB7}" sibTransId="{CCE2DC60-2DA4-4596-A3F8-3E3FFAA810BC}"/>
    <dgm:cxn modelId="{05ADFC93-1670-49B5-B6DF-24886091EF9B}" type="presOf" srcId="{E36B247E-6D65-4FE7-854E-456229C7F10C}" destId="{F6BB5677-9699-46BA-AF44-5C86A58E1A22}" srcOrd="0" destOrd="0" presId="urn:microsoft.com/office/officeart/2005/8/layout/orgChart1"/>
    <dgm:cxn modelId="{5A3D54A4-2842-4E0E-9477-9597CE1169F6}" type="presOf" srcId="{4B926D6A-4F7B-4898-A9EF-0B994F7B6E35}" destId="{20939187-FAB1-483B-80AB-AB191EE24C90}" srcOrd="0" destOrd="0" presId="urn:microsoft.com/office/officeart/2005/8/layout/orgChart1"/>
    <dgm:cxn modelId="{040B1CD7-58D9-489C-80F7-80B84B47FB5A}" type="presOf" srcId="{D7D726E2-40BE-4362-B3C7-FAEFC26D78AA}" destId="{A248E3CF-AAB4-41C0-AD5A-07F4B51759F2}" srcOrd="0" destOrd="0" presId="urn:microsoft.com/office/officeart/2005/8/layout/orgChart1"/>
    <dgm:cxn modelId="{4E49291F-3408-4CDD-A292-7495F47D6BCB}" type="presOf" srcId="{723B4150-00EA-489E-A4E1-175158022305}" destId="{330C13C9-7C3C-4C5B-9FB0-09D684889322}" srcOrd="1" destOrd="0" presId="urn:microsoft.com/office/officeart/2005/8/layout/orgChart1"/>
    <dgm:cxn modelId="{2E34BC67-F578-411F-9061-E60E63652432}" type="presOf" srcId="{81D1B19D-ED22-4F3A-99E2-B54304A96EDC}" destId="{05D5D9E4-08B6-4940-B4B1-41DBAC57708D}" srcOrd="0" destOrd="0" presId="urn:microsoft.com/office/officeart/2005/8/layout/orgChart1"/>
    <dgm:cxn modelId="{91B295DD-E54E-469B-8263-9BBBBE479490}" type="presOf" srcId="{21BD36E8-5E68-4E93-A3BF-A29791EF2640}" destId="{C9FB3C3C-3614-44A7-BC00-7C121B3D2A5A}" srcOrd="1" destOrd="0" presId="urn:microsoft.com/office/officeart/2005/8/layout/orgChart1"/>
    <dgm:cxn modelId="{612054CF-FAC3-475D-AFB8-874F6023F084}" type="presOf" srcId="{0B0311DD-43DF-4106-80D3-ADD6B6D3CC35}" destId="{400E1FCA-6EDD-4A7E-91BA-93755F6BF4B3}" srcOrd="0" destOrd="0" presId="urn:microsoft.com/office/officeart/2005/8/layout/orgChart1"/>
    <dgm:cxn modelId="{D00DFA81-6C51-4EDE-86D1-F7A30A2EFFFE}" type="presOf" srcId="{68D0B32D-2949-4150-99F9-BBC21264E3EF}" destId="{037DAB75-82F3-42E2-93B3-1CA210FDE861}" srcOrd="0" destOrd="0" presId="urn:microsoft.com/office/officeart/2005/8/layout/orgChart1"/>
    <dgm:cxn modelId="{481E7F57-155A-460B-B9B7-7F1F269D06BF}" type="presOf" srcId="{3397773F-6D1A-462D-9135-0EDF2F8E79D4}" destId="{05CB8EFF-DCC5-4B82-AF77-3C4A1165D062}" srcOrd="0" destOrd="0" presId="urn:microsoft.com/office/officeart/2005/8/layout/orgChart1"/>
    <dgm:cxn modelId="{47E2ABA9-9632-41A6-BF2A-F79F7773030E}" type="presOf" srcId="{9738075E-FCA0-4BF6-80A9-597C8941826D}" destId="{E356F61F-F3AD-4D8A-8850-FAE7940FB44F}" srcOrd="0" destOrd="0" presId="urn:microsoft.com/office/officeart/2005/8/layout/orgChart1"/>
    <dgm:cxn modelId="{B52FE002-CB7C-41EE-8F89-8E945B4C7181}" type="presOf" srcId="{AA4FE8CA-D8A6-4768-ABFC-AFA7CDAB27C1}" destId="{7E532BC7-8C3D-4B5F-8C3F-5DAFE3DEB25F}" srcOrd="0" destOrd="0" presId="urn:microsoft.com/office/officeart/2005/8/layout/orgChart1"/>
    <dgm:cxn modelId="{EAB5B81F-6C4F-4C1E-93D0-791D79BF3B0C}" srcId="{135E8EBC-C5C8-4A0A-8E97-B38CE91715DB}" destId="{07408791-F95A-435D-A33F-6A209303211E}" srcOrd="2" destOrd="0" parTransId="{81D1B19D-ED22-4F3A-99E2-B54304A96EDC}" sibTransId="{B8FF8019-F7F5-4108-B343-F4B492B9CD24}"/>
    <dgm:cxn modelId="{28759529-F4ED-43A0-BD8C-02AF93A830EF}" type="presOf" srcId="{64321998-4881-4BB6-B202-8AFCE00E069B}" destId="{8F6ADD30-CB96-4603-B98B-5CB84B434516}" srcOrd="0" destOrd="0" presId="urn:microsoft.com/office/officeart/2005/8/layout/orgChart1"/>
    <dgm:cxn modelId="{59514484-86DF-46E4-84D7-82E80BB1246A}" srcId="{AC76F83D-1E06-49B1-91A2-E017712E5350}" destId="{951C07E4-E51E-47E6-BAAB-B48E99D5401F}" srcOrd="2" destOrd="0" parTransId="{676CA8D1-C6F5-45D7-B4C3-F091E34F249E}" sibTransId="{32F8914C-62D2-4474-857C-55C8D5DF484E}"/>
    <dgm:cxn modelId="{1EE3C0A6-0D16-4141-93C3-46858BFFD591}" type="presOf" srcId="{57317C89-2599-4D9D-A70C-749CCB7B7F41}" destId="{48881180-E395-48D4-BBAA-3C68394AA47D}" srcOrd="0" destOrd="0" presId="urn:microsoft.com/office/officeart/2005/8/layout/orgChart1"/>
    <dgm:cxn modelId="{7FD0A2D7-9DAA-4091-829A-4B9F56D979F0}" type="presOf" srcId="{221AED83-64A7-4AF6-B8D5-CC6B3B88B156}" destId="{847894F8-54AF-499A-BA03-EB32EDC466D4}" srcOrd="0" destOrd="0" presId="urn:microsoft.com/office/officeart/2005/8/layout/orgChart1"/>
    <dgm:cxn modelId="{FCA5225B-0CE0-48B0-AD93-2E8DD9F57AA4}" type="presOf" srcId="{7E24C722-302B-42B5-948B-CC4091755986}" destId="{B08B83E9-0F06-4EFB-B6A8-466E27401167}" srcOrd="1" destOrd="0" presId="urn:microsoft.com/office/officeart/2005/8/layout/orgChart1"/>
    <dgm:cxn modelId="{8BCD8C25-6174-4007-9C46-5F75A2C2B56C}" srcId="{51A3A972-C38D-4057-92C0-AB5A1218C562}" destId="{B0BAC5F8-3B04-4684-A2AB-F1E6EE1323DC}" srcOrd="2" destOrd="0" parTransId="{4C07CFA8-9829-4BBF-AC3E-89CCE661370D}" sibTransId="{99F38379-5E99-467F-B437-CD2EA8FFE8D9}"/>
    <dgm:cxn modelId="{4B0D982C-2B4E-4385-AAC6-793DE870E828}" type="presOf" srcId="{DCB1C06C-EC28-4C9C-B231-C67A5DFB2129}" destId="{8847D1E7-6CE3-4E29-8B52-E7E3DD8E6678}" srcOrd="0" destOrd="0" presId="urn:microsoft.com/office/officeart/2005/8/layout/orgChart1"/>
    <dgm:cxn modelId="{379CB44A-0E39-4462-8ADF-1CD334BBCCB1}" srcId="{36BC2534-A909-4D3D-B54B-0682308B6CB2}" destId="{D7D726E2-40BE-4362-B3C7-FAEFC26D78AA}" srcOrd="0" destOrd="0" parTransId="{5D56E65C-B065-4C7A-87F4-09B2B97E72AA}" sibTransId="{AB2FC46C-C0D7-4186-A99C-2D6723A45B2E}"/>
    <dgm:cxn modelId="{89975B20-6434-47ED-9B65-EFB205C57244}" type="presOf" srcId="{0B0311DD-43DF-4106-80D3-ADD6B6D3CC35}" destId="{158E0D5B-1F87-4494-B8CC-2349462C7781}" srcOrd="1" destOrd="0" presId="urn:microsoft.com/office/officeart/2005/8/layout/orgChart1"/>
    <dgm:cxn modelId="{B8240D91-69D2-468C-A4AD-9CEF3773BF60}" type="presOf" srcId="{2293AB93-F524-4FB7-B49F-0BF549DFBD0A}" destId="{03BD5238-A03A-4925-A690-225ED6097F5D}" srcOrd="0" destOrd="0" presId="urn:microsoft.com/office/officeart/2005/8/layout/orgChart1"/>
    <dgm:cxn modelId="{91A87A2F-18B9-4B1F-814B-05FE14C083EE}" type="presOf" srcId="{CC79A009-9F7A-48CD-902B-2AEFC4DA1653}" destId="{24DD9D3A-5507-44F2-B64F-D83E5A733F8D}" srcOrd="0" destOrd="0" presId="urn:microsoft.com/office/officeart/2005/8/layout/orgChart1"/>
    <dgm:cxn modelId="{9F114E24-4B0D-44B5-B2FA-DA8694FBCDFF}" type="presOf" srcId="{951C07E4-E51E-47E6-BAAB-B48E99D5401F}" destId="{69E46143-C53C-418B-B8EE-E86059F345B5}" srcOrd="1" destOrd="0" presId="urn:microsoft.com/office/officeart/2005/8/layout/orgChart1"/>
    <dgm:cxn modelId="{B9C4891F-83FA-47F8-887B-C584EBE247AF}" type="presOf" srcId="{51A3A972-C38D-4057-92C0-AB5A1218C562}" destId="{DF2BDACC-5CA5-4276-B387-AD8282F26DB4}" srcOrd="0" destOrd="0" presId="urn:microsoft.com/office/officeart/2005/8/layout/orgChart1"/>
    <dgm:cxn modelId="{AA47B375-3577-4774-AC30-B2DEB1AD4493}" type="presOf" srcId="{B61641E1-6B32-4C99-98C4-53B768151DBD}" destId="{FF9FB517-8D0E-4577-8924-3CEAA4FC0259}" srcOrd="1" destOrd="0" presId="urn:microsoft.com/office/officeart/2005/8/layout/orgChart1"/>
    <dgm:cxn modelId="{3C80BA7F-CA29-4861-86E7-5862B2F5A87B}" type="presOf" srcId="{AC76F83D-1E06-49B1-91A2-E017712E5350}" destId="{75D3E1DB-A792-4EBF-93FE-6E32F9953090}" srcOrd="0" destOrd="0" presId="urn:microsoft.com/office/officeart/2005/8/layout/orgChart1"/>
    <dgm:cxn modelId="{756A5B4C-2CDC-4D6A-9295-C5F835EBDB38}" type="presOf" srcId="{9738075E-FCA0-4BF6-80A9-597C8941826D}" destId="{50A7E6DC-A396-4307-BF7C-5453968BA2E5}" srcOrd="1" destOrd="0" presId="urn:microsoft.com/office/officeart/2005/8/layout/orgChart1"/>
    <dgm:cxn modelId="{453DC8FF-3A76-46CF-BE32-CC306615347B}" type="presOf" srcId="{86F955FD-3809-4CBC-B439-7B9FA946A023}" destId="{52EA6125-62BD-4E63-8A68-E158B628659C}" srcOrd="0" destOrd="0" presId="urn:microsoft.com/office/officeart/2005/8/layout/orgChart1"/>
    <dgm:cxn modelId="{31D0B6BC-791F-4458-98B3-17D5DA44111E}" type="presOf" srcId="{D18ADC25-70B5-499A-85FF-F7C7DB97BD85}" destId="{FFDF3788-6F00-4E63-8AA4-A747B8940ADD}" srcOrd="0" destOrd="0" presId="urn:microsoft.com/office/officeart/2005/8/layout/orgChart1"/>
    <dgm:cxn modelId="{2D9E5A8F-CD99-4CF2-9B68-5AFFE663640B}" type="presOf" srcId="{4B926D6A-4F7B-4898-A9EF-0B994F7B6E35}" destId="{81D99955-31A3-4E9C-A197-5F380E76E633}" srcOrd="1" destOrd="0" presId="urn:microsoft.com/office/officeart/2005/8/layout/orgChart1"/>
    <dgm:cxn modelId="{91500C7C-674F-442E-B242-761FFAC5C289}" type="presOf" srcId="{59AD6EA3-BF2E-48D1-A051-6E0CB90E5651}" destId="{6015279F-481D-404F-9273-D8A9117A287B}" srcOrd="0" destOrd="0" presId="urn:microsoft.com/office/officeart/2005/8/layout/orgChart1"/>
    <dgm:cxn modelId="{233F7790-7EC5-4B41-AE8A-84BC62BC7C58}" type="presOf" srcId="{46DEE06C-9092-4930-B5B1-539F94CD8785}" destId="{0CECD122-2702-49CF-BF8A-896510CAC074}" srcOrd="0" destOrd="0" presId="urn:microsoft.com/office/officeart/2005/8/layout/orgChart1"/>
    <dgm:cxn modelId="{F5085D3A-16F8-4519-8917-543C5A134549}" type="presOf" srcId="{FADDE3A7-5269-4253-BA1E-DBD438090AD4}" destId="{D42A7BCE-DDE8-49A3-84AA-95DCD672D673}" srcOrd="0" destOrd="0" presId="urn:microsoft.com/office/officeart/2005/8/layout/orgChart1"/>
    <dgm:cxn modelId="{7509CEDB-060D-4CCC-B9A9-6ED99A0A27D5}" srcId="{120EF8D7-C70C-4B2E-A9A4-5CCB421B73C6}" destId="{133E809A-7AC7-492D-8244-79555C7CEC1C}" srcOrd="0" destOrd="0" parTransId="{FADDE3A7-5269-4253-BA1E-DBD438090AD4}" sibTransId="{1A942E5E-4E38-47FD-93E0-5CA9071467BE}"/>
    <dgm:cxn modelId="{F382604A-0B0A-4F30-91B9-4EF9A9332B95}" type="presOf" srcId="{07233A90-3661-4469-91A8-ED76746C5060}" destId="{51680DFB-AAE0-4454-8F88-EDC8101A23F4}" srcOrd="0" destOrd="0" presId="urn:microsoft.com/office/officeart/2005/8/layout/orgChart1"/>
    <dgm:cxn modelId="{88017C38-1E2B-4782-ACDA-B88178470868}" type="presOf" srcId="{225E9F57-F12B-4D04-9212-05029578CF57}" destId="{00CD02DF-C2ED-48D4-9E00-C79367B1D771}" srcOrd="0" destOrd="0" presId="urn:microsoft.com/office/officeart/2005/8/layout/orgChart1"/>
    <dgm:cxn modelId="{A6083692-D18F-4084-BAA5-7ACB100945F8}" srcId="{135E8EBC-C5C8-4A0A-8E97-B38CE91715DB}" destId="{82D0349D-E0FD-43FF-AAAD-8A5E949955C1}" srcOrd="1" destOrd="0" parTransId="{68D0B32D-2949-4150-99F9-BBC21264E3EF}" sibTransId="{B655CA3F-E3A0-4F5A-B9E8-875FBDF94568}"/>
    <dgm:cxn modelId="{21C4A85C-0F97-40C0-9FBF-B0A3729CA1E7}" type="presParOf" srcId="{38415790-FB83-49AE-864F-4569A90984D7}" destId="{F63CF4F4-C547-4AC4-ACD4-96AE7EDAC612}" srcOrd="0" destOrd="0" presId="urn:microsoft.com/office/officeart/2005/8/layout/orgChart1"/>
    <dgm:cxn modelId="{97A859B6-DBEE-4910-98B4-367940831A98}" type="presParOf" srcId="{F63CF4F4-C547-4AC4-ACD4-96AE7EDAC612}" destId="{65797B04-A201-4B29-80F8-D55477EA1F62}" srcOrd="0" destOrd="0" presId="urn:microsoft.com/office/officeart/2005/8/layout/orgChart1"/>
    <dgm:cxn modelId="{6ED2DD28-B883-4712-804C-18B8EF55B15D}" type="presParOf" srcId="{65797B04-A201-4B29-80F8-D55477EA1F62}" destId="{6015279F-481D-404F-9273-D8A9117A287B}" srcOrd="0" destOrd="0" presId="urn:microsoft.com/office/officeart/2005/8/layout/orgChart1"/>
    <dgm:cxn modelId="{B8BA9EE8-FECD-4D39-968B-298B4531E4AC}" type="presParOf" srcId="{65797B04-A201-4B29-80F8-D55477EA1F62}" destId="{9BEBC1E5-0A64-456A-BB21-8B4C273B431E}" srcOrd="1" destOrd="0" presId="urn:microsoft.com/office/officeart/2005/8/layout/orgChart1"/>
    <dgm:cxn modelId="{1F2BB9E6-3A00-4DF1-96C2-0BED5DDB6BC0}" type="presParOf" srcId="{F63CF4F4-C547-4AC4-ACD4-96AE7EDAC612}" destId="{A8D2F5F3-9033-4A9B-ACAF-A8D5E7B83684}" srcOrd="1" destOrd="0" presId="urn:microsoft.com/office/officeart/2005/8/layout/orgChart1"/>
    <dgm:cxn modelId="{FCBD5951-FA20-466D-9833-0D3FB478FEFC}" type="presParOf" srcId="{A8D2F5F3-9033-4A9B-ACAF-A8D5E7B83684}" destId="{41074831-F9DF-45DF-B806-7E9F45D779A6}" srcOrd="0" destOrd="0" presId="urn:microsoft.com/office/officeart/2005/8/layout/orgChart1"/>
    <dgm:cxn modelId="{187D97E9-8290-4F6D-9D3D-79ADD982DD39}" type="presParOf" srcId="{A8D2F5F3-9033-4A9B-ACAF-A8D5E7B83684}" destId="{B129E7A7-CEAF-40D0-BE68-4AD6CEB19F8B}" srcOrd="1" destOrd="0" presId="urn:microsoft.com/office/officeart/2005/8/layout/orgChart1"/>
    <dgm:cxn modelId="{C96A21C3-6EFE-41D1-A841-7BFA1E39F9AD}" type="presParOf" srcId="{B129E7A7-CEAF-40D0-BE68-4AD6CEB19F8B}" destId="{009F6FBE-D7B9-4ED9-B0A4-586FB5CCBA30}" srcOrd="0" destOrd="0" presId="urn:microsoft.com/office/officeart/2005/8/layout/orgChart1"/>
    <dgm:cxn modelId="{9E697820-E6AA-4812-B65A-73BB6D05A1C5}" type="presParOf" srcId="{009F6FBE-D7B9-4ED9-B0A4-586FB5CCBA30}" destId="{34E272E0-D9AD-4550-823C-7E705404EFE1}" srcOrd="0" destOrd="0" presId="urn:microsoft.com/office/officeart/2005/8/layout/orgChart1"/>
    <dgm:cxn modelId="{6749C049-DA26-410E-B443-052E182619FC}" type="presParOf" srcId="{009F6FBE-D7B9-4ED9-B0A4-586FB5CCBA30}" destId="{99A7FEA2-7F05-4C1B-B6D2-DC10B0D4705D}" srcOrd="1" destOrd="0" presId="urn:microsoft.com/office/officeart/2005/8/layout/orgChart1"/>
    <dgm:cxn modelId="{2D51F0B2-D13B-4C97-8B15-A283ABCEDC6A}" type="presParOf" srcId="{B129E7A7-CEAF-40D0-BE68-4AD6CEB19F8B}" destId="{C54E2E43-F0DD-4775-9B43-AD93EFA64F86}" srcOrd="1" destOrd="0" presId="urn:microsoft.com/office/officeart/2005/8/layout/orgChart1"/>
    <dgm:cxn modelId="{88777BD2-1A74-402C-B757-288F871A79E1}" type="presParOf" srcId="{C54E2E43-F0DD-4775-9B43-AD93EFA64F86}" destId="{FFDF3788-6F00-4E63-8AA4-A747B8940ADD}" srcOrd="0" destOrd="0" presId="urn:microsoft.com/office/officeart/2005/8/layout/orgChart1"/>
    <dgm:cxn modelId="{0842FCEF-9145-4FB6-9621-8F754F29EA9F}" type="presParOf" srcId="{C54E2E43-F0DD-4775-9B43-AD93EFA64F86}" destId="{C654445E-EA87-4D2A-8A76-F291A2D1848E}" srcOrd="1" destOrd="0" presId="urn:microsoft.com/office/officeart/2005/8/layout/orgChart1"/>
    <dgm:cxn modelId="{421F3D03-01E1-4DA1-8CA3-A02E0A95A8EE}" type="presParOf" srcId="{C654445E-EA87-4D2A-8A76-F291A2D1848E}" destId="{1D9B7D45-662C-414E-B809-0F715F2A2564}" srcOrd="0" destOrd="0" presId="urn:microsoft.com/office/officeart/2005/8/layout/orgChart1"/>
    <dgm:cxn modelId="{4BA96788-D9E0-4231-8F29-5A7A8F4B44FF}" type="presParOf" srcId="{1D9B7D45-662C-414E-B809-0F715F2A2564}" destId="{ADD581E2-07D4-4EA4-A49A-5BD6D30F21BE}" srcOrd="0" destOrd="0" presId="urn:microsoft.com/office/officeart/2005/8/layout/orgChart1"/>
    <dgm:cxn modelId="{D036E9E8-2D9C-458D-ADBF-AA416746E64C}" type="presParOf" srcId="{1D9B7D45-662C-414E-B809-0F715F2A2564}" destId="{072191DE-257E-40F4-9CA9-E7724F798778}" srcOrd="1" destOrd="0" presId="urn:microsoft.com/office/officeart/2005/8/layout/orgChart1"/>
    <dgm:cxn modelId="{9EE20E56-AB27-44E8-89E3-DD9D8F724E16}" type="presParOf" srcId="{C654445E-EA87-4D2A-8A76-F291A2D1848E}" destId="{76170FC5-0CC3-4F27-B593-FB25D2072FF7}" srcOrd="1" destOrd="0" presId="urn:microsoft.com/office/officeart/2005/8/layout/orgChart1"/>
    <dgm:cxn modelId="{D87A6C07-13BE-4FF1-B1DF-C8B19ABABC3E}" type="presParOf" srcId="{C654445E-EA87-4D2A-8A76-F291A2D1848E}" destId="{A3B9C3AA-3AC3-4764-BE07-2B960FFA8DF3}" srcOrd="2" destOrd="0" presId="urn:microsoft.com/office/officeart/2005/8/layout/orgChart1"/>
    <dgm:cxn modelId="{3F29E8AB-8C55-4C67-9188-C96B3938352B}" type="presParOf" srcId="{C54E2E43-F0DD-4775-9B43-AD93EFA64F86}" destId="{03FFB43E-9C90-4D1E-B7C0-35AAB369414D}" srcOrd="2" destOrd="0" presId="urn:microsoft.com/office/officeart/2005/8/layout/orgChart1"/>
    <dgm:cxn modelId="{CB590621-AF13-420F-9429-BA78C739C6EA}" type="presParOf" srcId="{C54E2E43-F0DD-4775-9B43-AD93EFA64F86}" destId="{86F0080C-6FE3-40A7-8104-D08212F08EEB}" srcOrd="3" destOrd="0" presId="urn:microsoft.com/office/officeart/2005/8/layout/orgChart1"/>
    <dgm:cxn modelId="{7D905FBF-E525-4007-9E70-C10D9186D7BD}" type="presParOf" srcId="{86F0080C-6FE3-40A7-8104-D08212F08EEB}" destId="{DA49CD29-7364-40F7-86BA-CE91B717AA53}" srcOrd="0" destOrd="0" presId="urn:microsoft.com/office/officeart/2005/8/layout/orgChart1"/>
    <dgm:cxn modelId="{26D929E6-D28F-48CD-94CC-2C3E89E258F5}" type="presParOf" srcId="{DA49CD29-7364-40F7-86BA-CE91B717AA53}" destId="{20939187-FAB1-483B-80AB-AB191EE24C90}" srcOrd="0" destOrd="0" presId="urn:microsoft.com/office/officeart/2005/8/layout/orgChart1"/>
    <dgm:cxn modelId="{41445372-FADF-4E95-BAAE-F2DCCB12EA6F}" type="presParOf" srcId="{DA49CD29-7364-40F7-86BA-CE91B717AA53}" destId="{81D99955-31A3-4E9C-A197-5F380E76E633}" srcOrd="1" destOrd="0" presId="urn:microsoft.com/office/officeart/2005/8/layout/orgChart1"/>
    <dgm:cxn modelId="{97B65748-BDC5-4CC2-801E-4782BDB18BEE}" type="presParOf" srcId="{86F0080C-6FE3-40A7-8104-D08212F08EEB}" destId="{5BE93D27-7D66-428D-A173-0EDFA91F4871}" srcOrd="1" destOrd="0" presId="urn:microsoft.com/office/officeart/2005/8/layout/orgChart1"/>
    <dgm:cxn modelId="{52E077E8-B594-4E53-A04B-B689D2A7BF74}" type="presParOf" srcId="{86F0080C-6FE3-40A7-8104-D08212F08EEB}" destId="{D4778001-BCE7-4A25-8B36-F69ACBA4678F}" srcOrd="2" destOrd="0" presId="urn:microsoft.com/office/officeart/2005/8/layout/orgChart1"/>
    <dgm:cxn modelId="{B34982F0-77B8-4081-9E27-A1B52A20B6F8}" type="presParOf" srcId="{C54E2E43-F0DD-4775-9B43-AD93EFA64F86}" destId="{48881180-E395-48D4-BBAA-3C68394AA47D}" srcOrd="4" destOrd="0" presId="urn:microsoft.com/office/officeart/2005/8/layout/orgChart1"/>
    <dgm:cxn modelId="{082124CC-63DD-401E-9FE7-F0B40C41B8BC}" type="presParOf" srcId="{C54E2E43-F0DD-4775-9B43-AD93EFA64F86}" destId="{56D1F869-13B0-4BE1-85F6-985935C4DBAA}" srcOrd="5" destOrd="0" presId="urn:microsoft.com/office/officeart/2005/8/layout/orgChart1"/>
    <dgm:cxn modelId="{2BDD1E36-5578-4622-B69E-CE60833DB9F9}" type="presParOf" srcId="{56D1F869-13B0-4BE1-85F6-985935C4DBAA}" destId="{94AA5DAC-55BB-4532-A686-2393CBF73348}" srcOrd="0" destOrd="0" presId="urn:microsoft.com/office/officeart/2005/8/layout/orgChart1"/>
    <dgm:cxn modelId="{1A06E849-0ACE-48E3-92C6-FC4944DE69BE}" type="presParOf" srcId="{94AA5DAC-55BB-4532-A686-2393CBF73348}" destId="{2813A1F0-824A-4E83-BF7B-CDA4687A5DDE}" srcOrd="0" destOrd="0" presId="urn:microsoft.com/office/officeart/2005/8/layout/orgChart1"/>
    <dgm:cxn modelId="{0C80BA99-A5AA-4BFA-B34A-9798FDBCF67B}" type="presParOf" srcId="{94AA5DAC-55BB-4532-A686-2393CBF73348}" destId="{1868472D-9CA6-4EA7-B69D-25B241AB5547}" srcOrd="1" destOrd="0" presId="urn:microsoft.com/office/officeart/2005/8/layout/orgChart1"/>
    <dgm:cxn modelId="{F409401E-54AB-4BD7-90D6-4847EA1448A9}" type="presParOf" srcId="{56D1F869-13B0-4BE1-85F6-985935C4DBAA}" destId="{AAF1479D-0259-4084-BE6B-4745289AAE5A}" srcOrd="1" destOrd="0" presId="urn:microsoft.com/office/officeart/2005/8/layout/orgChart1"/>
    <dgm:cxn modelId="{43302D21-2B02-4CDA-9E84-18DAFE30D3E4}" type="presParOf" srcId="{56D1F869-13B0-4BE1-85F6-985935C4DBAA}" destId="{5E7E7CEF-DF5C-483A-BA1C-6B789B4EC17A}" srcOrd="2" destOrd="0" presId="urn:microsoft.com/office/officeart/2005/8/layout/orgChart1"/>
    <dgm:cxn modelId="{C51993FD-E895-4513-80F0-8EE9E579FC49}" type="presParOf" srcId="{B129E7A7-CEAF-40D0-BE68-4AD6CEB19F8B}" destId="{8B22291E-A015-4FFD-81E7-8CC3B401C8DF}" srcOrd="2" destOrd="0" presId="urn:microsoft.com/office/officeart/2005/8/layout/orgChart1"/>
    <dgm:cxn modelId="{9AB5AA2A-6579-4D22-983E-40CA7A57C628}" type="presParOf" srcId="{A8D2F5F3-9033-4A9B-ACAF-A8D5E7B83684}" destId="{C2B31BE0-85EF-4E31-99EF-0FAA7FE72176}" srcOrd="2" destOrd="0" presId="urn:microsoft.com/office/officeart/2005/8/layout/orgChart1"/>
    <dgm:cxn modelId="{4E578196-96F8-481D-B466-E17941CED010}" type="presParOf" srcId="{A8D2F5F3-9033-4A9B-ACAF-A8D5E7B83684}" destId="{3A2FDF6D-8D2D-4C4A-8A42-7851610E43EB}" srcOrd="3" destOrd="0" presId="urn:microsoft.com/office/officeart/2005/8/layout/orgChart1"/>
    <dgm:cxn modelId="{D458767A-2641-4EFE-B636-EA4693DCA910}" type="presParOf" srcId="{3A2FDF6D-8D2D-4C4A-8A42-7851610E43EB}" destId="{7D133626-1BC2-4222-807C-33D89E204FD8}" srcOrd="0" destOrd="0" presId="urn:microsoft.com/office/officeart/2005/8/layout/orgChart1"/>
    <dgm:cxn modelId="{1884FD93-A807-402A-A463-63AD1E39930A}" type="presParOf" srcId="{7D133626-1BC2-4222-807C-33D89E204FD8}" destId="{DF2BDACC-5CA5-4276-B387-AD8282F26DB4}" srcOrd="0" destOrd="0" presId="urn:microsoft.com/office/officeart/2005/8/layout/orgChart1"/>
    <dgm:cxn modelId="{5D6E8EE7-71E7-4E91-8F72-F689386F2FD6}" type="presParOf" srcId="{7D133626-1BC2-4222-807C-33D89E204FD8}" destId="{3E0B5A7E-46C7-4516-807A-80D5900AFE6B}" srcOrd="1" destOrd="0" presId="urn:microsoft.com/office/officeart/2005/8/layout/orgChart1"/>
    <dgm:cxn modelId="{D07AA154-2F3A-472F-BBE7-2959258A9040}" type="presParOf" srcId="{3A2FDF6D-8D2D-4C4A-8A42-7851610E43EB}" destId="{153A7A9F-C5A9-4748-BFEB-9A838BA4E759}" srcOrd="1" destOrd="0" presId="urn:microsoft.com/office/officeart/2005/8/layout/orgChart1"/>
    <dgm:cxn modelId="{49C53510-7D55-4A6A-819C-A6671AF0D198}" type="presParOf" srcId="{153A7A9F-C5A9-4748-BFEB-9A838BA4E759}" destId="{3093287B-3940-4147-B551-40EBEC883708}" srcOrd="0" destOrd="0" presId="urn:microsoft.com/office/officeart/2005/8/layout/orgChart1"/>
    <dgm:cxn modelId="{E81FC372-2A55-4AB1-A28E-63DDEB919F1B}" type="presParOf" srcId="{153A7A9F-C5A9-4748-BFEB-9A838BA4E759}" destId="{DF042F6F-2633-43AB-A42E-A251D73355ED}" srcOrd="1" destOrd="0" presId="urn:microsoft.com/office/officeart/2005/8/layout/orgChart1"/>
    <dgm:cxn modelId="{8E632A33-5EC5-48CC-B5E3-4F44B0C89F1F}" type="presParOf" srcId="{DF042F6F-2633-43AB-A42E-A251D73355ED}" destId="{3AC05E7D-1BBC-4FC8-8C15-0F8B5EDF7396}" srcOrd="0" destOrd="0" presId="urn:microsoft.com/office/officeart/2005/8/layout/orgChart1"/>
    <dgm:cxn modelId="{93BA38E6-FB3E-4BC9-95F0-9B09B3D594D2}" type="presParOf" srcId="{3AC05E7D-1BBC-4FC8-8C15-0F8B5EDF7396}" destId="{8A129D1E-EE5F-47CB-A065-83FE1D3ED1C1}" srcOrd="0" destOrd="0" presId="urn:microsoft.com/office/officeart/2005/8/layout/orgChart1"/>
    <dgm:cxn modelId="{E845E0A0-6670-4065-94F6-E64ADFF13687}" type="presParOf" srcId="{3AC05E7D-1BBC-4FC8-8C15-0F8B5EDF7396}" destId="{F7DE793F-7914-4A46-B246-B81A57646AF9}" srcOrd="1" destOrd="0" presId="urn:microsoft.com/office/officeart/2005/8/layout/orgChart1"/>
    <dgm:cxn modelId="{CD468AD6-5A6C-49E3-9916-1B0FC80FA65F}" type="presParOf" srcId="{DF042F6F-2633-43AB-A42E-A251D73355ED}" destId="{02D9B78D-A282-44A8-85AE-4F3CB46CD7D9}" srcOrd="1" destOrd="0" presId="urn:microsoft.com/office/officeart/2005/8/layout/orgChart1"/>
    <dgm:cxn modelId="{506FAC29-0575-42E4-B58C-D3406D3D5A53}" type="presParOf" srcId="{DF042F6F-2633-43AB-A42E-A251D73355ED}" destId="{86A0D61B-D73F-4B23-9355-A330CCA4719C}" srcOrd="2" destOrd="0" presId="urn:microsoft.com/office/officeart/2005/8/layout/orgChart1"/>
    <dgm:cxn modelId="{4F98E182-4311-4F9F-9F56-096DB85A83E4}" type="presParOf" srcId="{153A7A9F-C5A9-4748-BFEB-9A838BA4E759}" destId="{D37A7609-95A3-45F7-8FEB-259031659839}" srcOrd="2" destOrd="0" presId="urn:microsoft.com/office/officeart/2005/8/layout/orgChart1"/>
    <dgm:cxn modelId="{081460D3-8E1A-438D-9AD8-862557D6BE1A}" type="presParOf" srcId="{153A7A9F-C5A9-4748-BFEB-9A838BA4E759}" destId="{55446097-A91D-4D55-9C71-31D4FC5E300C}" srcOrd="3" destOrd="0" presId="urn:microsoft.com/office/officeart/2005/8/layout/orgChart1"/>
    <dgm:cxn modelId="{B32231AB-A264-4B5A-BCB8-4ADD7E9251CB}" type="presParOf" srcId="{55446097-A91D-4D55-9C71-31D4FC5E300C}" destId="{4B43F1B8-A924-434C-A274-23F6F356C7D8}" srcOrd="0" destOrd="0" presId="urn:microsoft.com/office/officeart/2005/8/layout/orgChart1"/>
    <dgm:cxn modelId="{D6AA040D-ED1F-4DCF-A285-A7DD37171629}" type="presParOf" srcId="{4B43F1B8-A924-434C-A274-23F6F356C7D8}" destId="{3F57C1CD-B0D7-4F56-97DA-38B250F56572}" srcOrd="0" destOrd="0" presId="urn:microsoft.com/office/officeart/2005/8/layout/orgChart1"/>
    <dgm:cxn modelId="{1B329ED5-F3FC-4433-9101-28AF8A8AC040}" type="presParOf" srcId="{4B43F1B8-A924-434C-A274-23F6F356C7D8}" destId="{330C13C9-7C3C-4C5B-9FB0-09D684889322}" srcOrd="1" destOrd="0" presId="urn:microsoft.com/office/officeart/2005/8/layout/orgChart1"/>
    <dgm:cxn modelId="{DB5254C2-53B9-4952-974C-46E0F3700393}" type="presParOf" srcId="{55446097-A91D-4D55-9C71-31D4FC5E300C}" destId="{CA7D7B5D-7E11-43FB-9864-A731AC8AC3BD}" srcOrd="1" destOrd="0" presId="urn:microsoft.com/office/officeart/2005/8/layout/orgChart1"/>
    <dgm:cxn modelId="{2DE801D3-F16E-4D32-BA09-8E775547DA3C}" type="presParOf" srcId="{55446097-A91D-4D55-9C71-31D4FC5E300C}" destId="{AE86DA25-8655-4CED-B8DB-FDD9FCF7F347}" srcOrd="2" destOrd="0" presId="urn:microsoft.com/office/officeart/2005/8/layout/orgChart1"/>
    <dgm:cxn modelId="{B617269A-BF72-448C-BC5C-01E81072DF48}" type="presParOf" srcId="{153A7A9F-C5A9-4748-BFEB-9A838BA4E759}" destId="{86CF08F5-EDA6-4606-86A0-F717FB474EF8}" srcOrd="4" destOrd="0" presId="urn:microsoft.com/office/officeart/2005/8/layout/orgChart1"/>
    <dgm:cxn modelId="{14B1638E-F445-41E4-BEC2-6B4CC977F347}" type="presParOf" srcId="{153A7A9F-C5A9-4748-BFEB-9A838BA4E759}" destId="{0E15ADF1-AF9E-43EF-AAC7-AECA4B26DEF4}" srcOrd="5" destOrd="0" presId="urn:microsoft.com/office/officeart/2005/8/layout/orgChart1"/>
    <dgm:cxn modelId="{9CF396E6-BCB1-4A15-A4C1-3DA06DB40F80}" type="presParOf" srcId="{0E15ADF1-AF9E-43EF-AAC7-AECA4B26DEF4}" destId="{BB78316A-A40E-4757-9298-100D27DA1DC2}" srcOrd="0" destOrd="0" presId="urn:microsoft.com/office/officeart/2005/8/layout/orgChart1"/>
    <dgm:cxn modelId="{139EE22D-B544-4072-856F-C7C6E54CF625}" type="presParOf" srcId="{BB78316A-A40E-4757-9298-100D27DA1DC2}" destId="{4C86E28D-E17D-475E-BEC7-E73311649D7F}" srcOrd="0" destOrd="0" presId="urn:microsoft.com/office/officeart/2005/8/layout/orgChart1"/>
    <dgm:cxn modelId="{A63A935B-2A66-4F94-B576-AF1E44BA2697}" type="presParOf" srcId="{BB78316A-A40E-4757-9298-100D27DA1DC2}" destId="{AB7B6378-8959-437B-9CC1-85059EEB4920}" srcOrd="1" destOrd="0" presId="urn:microsoft.com/office/officeart/2005/8/layout/orgChart1"/>
    <dgm:cxn modelId="{A8E3C716-CE3C-4FC5-BFCE-43B7E967032B}" type="presParOf" srcId="{0E15ADF1-AF9E-43EF-AAC7-AECA4B26DEF4}" destId="{966E5F44-4B04-41D5-BCA8-AD1B5B717177}" srcOrd="1" destOrd="0" presId="urn:microsoft.com/office/officeart/2005/8/layout/orgChart1"/>
    <dgm:cxn modelId="{53102278-6433-459D-8F12-EA75C78BDF04}" type="presParOf" srcId="{0E15ADF1-AF9E-43EF-AAC7-AECA4B26DEF4}" destId="{99BC12BF-1C92-45DF-954E-8D87E4737460}" srcOrd="2" destOrd="0" presId="urn:microsoft.com/office/officeart/2005/8/layout/orgChart1"/>
    <dgm:cxn modelId="{FC332E68-09CA-430F-A9C8-9611B079ACDB}" type="presParOf" srcId="{3A2FDF6D-8D2D-4C4A-8A42-7851610E43EB}" destId="{CF020920-BF66-4297-A60B-C573AA039D4A}" srcOrd="2" destOrd="0" presId="urn:microsoft.com/office/officeart/2005/8/layout/orgChart1"/>
    <dgm:cxn modelId="{840552DF-FD73-4436-8E4A-4E55B8DDA737}" type="presParOf" srcId="{A8D2F5F3-9033-4A9B-ACAF-A8D5E7B83684}" destId="{9074149F-DA3B-4495-9D65-F522A2CECD1D}" srcOrd="4" destOrd="0" presId="urn:microsoft.com/office/officeart/2005/8/layout/orgChart1"/>
    <dgm:cxn modelId="{C4CD4FE0-38AC-4842-9883-0CA27947A8B2}" type="presParOf" srcId="{A8D2F5F3-9033-4A9B-ACAF-A8D5E7B83684}" destId="{8B6F2B7C-E7EC-4482-B715-7420C52DF4B8}" srcOrd="5" destOrd="0" presId="urn:microsoft.com/office/officeart/2005/8/layout/orgChart1"/>
    <dgm:cxn modelId="{478C6AB5-51A8-4858-A748-A84C84F4E93A}" type="presParOf" srcId="{8B6F2B7C-E7EC-4482-B715-7420C52DF4B8}" destId="{CACBF599-A524-46EE-8917-9ED8BF7BC49E}" srcOrd="0" destOrd="0" presId="urn:microsoft.com/office/officeart/2005/8/layout/orgChart1"/>
    <dgm:cxn modelId="{89C464AB-6F12-4228-88CA-0389AEF9741D}" type="presParOf" srcId="{CACBF599-A524-46EE-8917-9ED8BF7BC49E}" destId="{1F9E01E9-B3C4-45F0-A49F-8B7531000826}" srcOrd="0" destOrd="0" presId="urn:microsoft.com/office/officeart/2005/8/layout/orgChart1"/>
    <dgm:cxn modelId="{83114679-7C24-45AF-A080-7474DDC8CD8E}" type="presParOf" srcId="{CACBF599-A524-46EE-8917-9ED8BF7BC49E}" destId="{C8B65297-0649-4B5C-B81E-C8D70878556A}" srcOrd="1" destOrd="0" presId="urn:microsoft.com/office/officeart/2005/8/layout/orgChart1"/>
    <dgm:cxn modelId="{E8947478-50BE-4279-B3BE-F6E1F6C855DB}" type="presParOf" srcId="{8B6F2B7C-E7EC-4482-B715-7420C52DF4B8}" destId="{F4C63045-1887-4583-8D80-50DD104D4CE0}" srcOrd="1" destOrd="0" presId="urn:microsoft.com/office/officeart/2005/8/layout/orgChart1"/>
    <dgm:cxn modelId="{AC0A04E8-0353-4E7F-AACD-F4386B5D0EEC}" type="presParOf" srcId="{F4C63045-1887-4583-8D80-50DD104D4CE0}" destId="{24C98050-C961-4AEF-BD30-7A8E4A16E4FD}" srcOrd="0" destOrd="0" presId="urn:microsoft.com/office/officeart/2005/8/layout/orgChart1"/>
    <dgm:cxn modelId="{F145D5CF-C655-4766-80C3-7BEBA2CBBFA9}" type="presParOf" srcId="{F4C63045-1887-4583-8D80-50DD104D4CE0}" destId="{14AFE46D-A52E-4B07-98D3-A474954CACA5}" srcOrd="1" destOrd="0" presId="urn:microsoft.com/office/officeart/2005/8/layout/orgChart1"/>
    <dgm:cxn modelId="{CA2F7665-642E-4006-A49C-08F64E1C550A}" type="presParOf" srcId="{14AFE46D-A52E-4B07-98D3-A474954CACA5}" destId="{5BC91979-D165-4260-9093-B6C77F0EC98F}" srcOrd="0" destOrd="0" presId="urn:microsoft.com/office/officeart/2005/8/layout/orgChart1"/>
    <dgm:cxn modelId="{451FD4FB-0EAC-4FB4-819B-F5A42934C05C}" type="presParOf" srcId="{5BC91979-D165-4260-9093-B6C77F0EC98F}" destId="{400E1FCA-6EDD-4A7E-91BA-93755F6BF4B3}" srcOrd="0" destOrd="0" presId="urn:microsoft.com/office/officeart/2005/8/layout/orgChart1"/>
    <dgm:cxn modelId="{D4C513BE-C9BB-4496-9AAC-4FDCA8EB8E58}" type="presParOf" srcId="{5BC91979-D165-4260-9093-B6C77F0EC98F}" destId="{158E0D5B-1F87-4494-B8CC-2349462C7781}" srcOrd="1" destOrd="0" presId="urn:microsoft.com/office/officeart/2005/8/layout/orgChart1"/>
    <dgm:cxn modelId="{A5C6ACCB-CB11-416A-ADB1-F41F5EB3053F}" type="presParOf" srcId="{14AFE46D-A52E-4B07-98D3-A474954CACA5}" destId="{7B7F6CD6-C373-4701-B9AF-ECDBCAB62E59}" srcOrd="1" destOrd="0" presId="urn:microsoft.com/office/officeart/2005/8/layout/orgChart1"/>
    <dgm:cxn modelId="{65766C03-9977-4B46-AFE7-76491D3E93EA}" type="presParOf" srcId="{14AFE46D-A52E-4B07-98D3-A474954CACA5}" destId="{C4289CDB-DAA0-4EC7-9BEE-F30FF07BC97A}" srcOrd="2" destOrd="0" presId="urn:microsoft.com/office/officeart/2005/8/layout/orgChart1"/>
    <dgm:cxn modelId="{53AAE9C8-EC07-4E9D-8A16-F7E5FEF85A85}" type="presParOf" srcId="{F4C63045-1887-4583-8D80-50DD104D4CE0}" destId="{037DAB75-82F3-42E2-93B3-1CA210FDE861}" srcOrd="2" destOrd="0" presId="urn:microsoft.com/office/officeart/2005/8/layout/orgChart1"/>
    <dgm:cxn modelId="{1228B4A9-4E6B-439C-B5BE-065CCB8FB918}" type="presParOf" srcId="{F4C63045-1887-4583-8D80-50DD104D4CE0}" destId="{EBD4C752-D99B-4F80-83F8-C075A1798F5C}" srcOrd="3" destOrd="0" presId="urn:microsoft.com/office/officeart/2005/8/layout/orgChart1"/>
    <dgm:cxn modelId="{7851A4E6-3B33-4D8D-9881-5247CFC1293E}" type="presParOf" srcId="{EBD4C752-D99B-4F80-83F8-C075A1798F5C}" destId="{A4FE4F82-3380-49AA-9E1A-89C8EB52E330}" srcOrd="0" destOrd="0" presId="urn:microsoft.com/office/officeart/2005/8/layout/orgChart1"/>
    <dgm:cxn modelId="{2BC63B85-39E2-4B7E-B187-405772069C49}" type="presParOf" srcId="{A4FE4F82-3380-49AA-9E1A-89C8EB52E330}" destId="{F0CB5951-628A-4E36-9165-699B48556701}" srcOrd="0" destOrd="0" presId="urn:microsoft.com/office/officeart/2005/8/layout/orgChart1"/>
    <dgm:cxn modelId="{CBB5DE51-DBF2-47D4-8E60-B9722FB24232}" type="presParOf" srcId="{A4FE4F82-3380-49AA-9E1A-89C8EB52E330}" destId="{C2C994E4-DCDD-427A-9C49-D58D8E644028}" srcOrd="1" destOrd="0" presId="urn:microsoft.com/office/officeart/2005/8/layout/orgChart1"/>
    <dgm:cxn modelId="{C655940A-EF99-4495-882B-2EFE89AA2B10}" type="presParOf" srcId="{EBD4C752-D99B-4F80-83F8-C075A1798F5C}" destId="{DC0AB8C2-6665-45C6-B190-255C522102CA}" srcOrd="1" destOrd="0" presId="urn:microsoft.com/office/officeart/2005/8/layout/orgChart1"/>
    <dgm:cxn modelId="{3D1CF910-CE4B-479F-88A5-80C0D561B043}" type="presParOf" srcId="{EBD4C752-D99B-4F80-83F8-C075A1798F5C}" destId="{8E4E5B45-4A5D-44A2-A15E-EE26222FBB5E}" srcOrd="2" destOrd="0" presId="urn:microsoft.com/office/officeart/2005/8/layout/orgChart1"/>
    <dgm:cxn modelId="{72AC8F0E-23EE-47CB-A922-C34E4450AE10}" type="presParOf" srcId="{F4C63045-1887-4583-8D80-50DD104D4CE0}" destId="{05D5D9E4-08B6-4940-B4B1-41DBAC57708D}" srcOrd="4" destOrd="0" presId="urn:microsoft.com/office/officeart/2005/8/layout/orgChart1"/>
    <dgm:cxn modelId="{0A0A18A3-AF9E-4797-92D3-7AB2AC0C6FDB}" type="presParOf" srcId="{F4C63045-1887-4583-8D80-50DD104D4CE0}" destId="{BD46C508-1950-4E71-824E-204416FEEA28}" srcOrd="5" destOrd="0" presId="urn:microsoft.com/office/officeart/2005/8/layout/orgChart1"/>
    <dgm:cxn modelId="{1FEB50F0-980C-442F-9828-E48051744E66}" type="presParOf" srcId="{BD46C508-1950-4E71-824E-204416FEEA28}" destId="{C05AEF24-EDB5-401A-ACB6-14D0AE6E49D0}" srcOrd="0" destOrd="0" presId="urn:microsoft.com/office/officeart/2005/8/layout/orgChart1"/>
    <dgm:cxn modelId="{C6FDE8A1-1057-4A77-BD82-72768050C1CD}" type="presParOf" srcId="{C05AEF24-EDB5-401A-ACB6-14D0AE6E49D0}" destId="{A379CDFF-CE6E-4139-B138-EC04B481C1FE}" srcOrd="0" destOrd="0" presId="urn:microsoft.com/office/officeart/2005/8/layout/orgChart1"/>
    <dgm:cxn modelId="{DF525F91-D55C-4173-AE9A-C315FBB3BD83}" type="presParOf" srcId="{C05AEF24-EDB5-401A-ACB6-14D0AE6E49D0}" destId="{0C5E7F79-F5B3-4D0E-B761-DAF0EE6E3D0F}" srcOrd="1" destOrd="0" presId="urn:microsoft.com/office/officeart/2005/8/layout/orgChart1"/>
    <dgm:cxn modelId="{7254A46C-FA68-485C-95EA-5D5C628884F0}" type="presParOf" srcId="{BD46C508-1950-4E71-824E-204416FEEA28}" destId="{CF273E23-A6DB-4D4F-912F-1AFA6A43DEB0}" srcOrd="1" destOrd="0" presId="urn:microsoft.com/office/officeart/2005/8/layout/orgChart1"/>
    <dgm:cxn modelId="{429B5311-7FC2-4386-917F-6768B601EF23}" type="presParOf" srcId="{BD46C508-1950-4E71-824E-204416FEEA28}" destId="{C6FB0444-063A-401D-8961-2BAB92A0DF2E}" srcOrd="2" destOrd="0" presId="urn:microsoft.com/office/officeart/2005/8/layout/orgChart1"/>
    <dgm:cxn modelId="{DA266F2A-89D4-4D09-B6A5-BB52663C1DB4}" type="presParOf" srcId="{8B6F2B7C-E7EC-4482-B715-7420C52DF4B8}" destId="{4B330EDA-937E-486E-9E23-6820676D11EE}" srcOrd="2" destOrd="0" presId="urn:microsoft.com/office/officeart/2005/8/layout/orgChart1"/>
    <dgm:cxn modelId="{C0D7D965-CA04-4492-99F8-BD70E4EB2445}" type="presParOf" srcId="{A8D2F5F3-9033-4A9B-ACAF-A8D5E7B83684}" destId="{40209B3A-3C47-420E-9609-D198529BE481}" srcOrd="6" destOrd="0" presId="urn:microsoft.com/office/officeart/2005/8/layout/orgChart1"/>
    <dgm:cxn modelId="{E7B2B02E-6F32-43CC-AAE3-DC32804A3247}" type="presParOf" srcId="{A8D2F5F3-9033-4A9B-ACAF-A8D5E7B83684}" destId="{0872D836-C52B-465A-BBB3-B337C5B1ACCA}" srcOrd="7" destOrd="0" presId="urn:microsoft.com/office/officeart/2005/8/layout/orgChart1"/>
    <dgm:cxn modelId="{52E6F67D-B86A-4E13-980A-E544926D5403}" type="presParOf" srcId="{0872D836-C52B-465A-BBB3-B337C5B1ACCA}" destId="{17D0F003-B3A5-48B2-A6D6-3E15BC0BBD5A}" srcOrd="0" destOrd="0" presId="urn:microsoft.com/office/officeart/2005/8/layout/orgChart1"/>
    <dgm:cxn modelId="{2FD18BFD-4933-43C1-8717-4E2FA2678233}" type="presParOf" srcId="{17D0F003-B3A5-48B2-A6D6-3E15BC0BBD5A}" destId="{75D3E1DB-A792-4EBF-93FE-6E32F9953090}" srcOrd="0" destOrd="0" presId="urn:microsoft.com/office/officeart/2005/8/layout/orgChart1"/>
    <dgm:cxn modelId="{63F25805-FA80-49FF-8632-1976BE76948D}" type="presParOf" srcId="{17D0F003-B3A5-48B2-A6D6-3E15BC0BBD5A}" destId="{975E84F9-A8F1-4BF2-A0C5-E58A5AB72821}" srcOrd="1" destOrd="0" presId="urn:microsoft.com/office/officeart/2005/8/layout/orgChart1"/>
    <dgm:cxn modelId="{BDC829DE-BA86-4D3F-8BE8-60F31A977590}" type="presParOf" srcId="{0872D836-C52B-465A-BBB3-B337C5B1ACCA}" destId="{9850B4E1-5749-4C4A-8B00-7E68866A1B93}" srcOrd="1" destOrd="0" presId="urn:microsoft.com/office/officeart/2005/8/layout/orgChart1"/>
    <dgm:cxn modelId="{850B96CD-9395-4F9E-AFF1-58203366226A}" type="presParOf" srcId="{9850B4E1-5749-4C4A-8B00-7E68866A1B93}" destId="{53D36B72-E41C-4589-88D1-88A7DB5D4149}" srcOrd="0" destOrd="0" presId="urn:microsoft.com/office/officeart/2005/8/layout/orgChart1"/>
    <dgm:cxn modelId="{93901368-E06F-44A8-BDF8-3A10ACEAA773}" type="presParOf" srcId="{9850B4E1-5749-4C4A-8B00-7E68866A1B93}" destId="{6ED20BD6-259E-41B8-AEB3-525016DB2D32}" srcOrd="1" destOrd="0" presId="urn:microsoft.com/office/officeart/2005/8/layout/orgChart1"/>
    <dgm:cxn modelId="{9C392BD2-4676-4545-A4FE-FD174D7E2868}" type="presParOf" srcId="{6ED20BD6-259E-41B8-AEB3-525016DB2D32}" destId="{006FB2E0-239F-4DDF-BE76-6A34E0D56772}" srcOrd="0" destOrd="0" presId="urn:microsoft.com/office/officeart/2005/8/layout/orgChart1"/>
    <dgm:cxn modelId="{C43837BA-33C9-4FE3-B670-7D1544E95C8D}" type="presParOf" srcId="{006FB2E0-239F-4DDF-BE76-6A34E0D56772}" destId="{A6D16B65-584D-4CFC-97B5-8143FCF55E9E}" srcOrd="0" destOrd="0" presId="urn:microsoft.com/office/officeart/2005/8/layout/orgChart1"/>
    <dgm:cxn modelId="{240DD38C-B23D-4DEC-A5E8-1A61390CDD33}" type="presParOf" srcId="{006FB2E0-239F-4DDF-BE76-6A34E0D56772}" destId="{FF9FB517-8D0E-4577-8924-3CEAA4FC0259}" srcOrd="1" destOrd="0" presId="urn:microsoft.com/office/officeart/2005/8/layout/orgChart1"/>
    <dgm:cxn modelId="{5A08E121-D6AA-44E0-8B47-3293C5826F9F}" type="presParOf" srcId="{6ED20BD6-259E-41B8-AEB3-525016DB2D32}" destId="{1D5FF46F-FBC9-4AB4-B7A7-37D2BB04B39F}" srcOrd="1" destOrd="0" presId="urn:microsoft.com/office/officeart/2005/8/layout/orgChart1"/>
    <dgm:cxn modelId="{7E32EC6F-9C5D-46A9-AA41-8127B9236D3B}" type="presParOf" srcId="{6ED20BD6-259E-41B8-AEB3-525016DB2D32}" destId="{8AB149D6-45D3-4743-98FD-B587832C0375}" srcOrd="2" destOrd="0" presId="urn:microsoft.com/office/officeart/2005/8/layout/orgChart1"/>
    <dgm:cxn modelId="{09266B54-500A-4F50-A18A-AC39743340DD}" type="presParOf" srcId="{9850B4E1-5749-4C4A-8B00-7E68866A1B93}" destId="{77739C8D-6086-4420-8706-9C00E41947C8}" srcOrd="2" destOrd="0" presId="urn:microsoft.com/office/officeart/2005/8/layout/orgChart1"/>
    <dgm:cxn modelId="{3A420C8F-D542-44B6-9F8D-2CC405C861F4}" type="presParOf" srcId="{9850B4E1-5749-4C4A-8B00-7E68866A1B93}" destId="{1EEECA1D-0860-48A6-8A82-FEFB247C147A}" srcOrd="3" destOrd="0" presId="urn:microsoft.com/office/officeart/2005/8/layout/orgChart1"/>
    <dgm:cxn modelId="{B9AC154F-3126-468A-8D35-FBDB07C99395}" type="presParOf" srcId="{1EEECA1D-0860-48A6-8A82-FEFB247C147A}" destId="{13896C84-62AA-422B-9600-DED52D97F5F0}" srcOrd="0" destOrd="0" presId="urn:microsoft.com/office/officeart/2005/8/layout/orgChart1"/>
    <dgm:cxn modelId="{55698927-C344-4043-8741-CCCE08AE985A}" type="presParOf" srcId="{13896C84-62AA-422B-9600-DED52D97F5F0}" destId="{BCA236C9-4578-42B8-9977-65422778BFDA}" srcOrd="0" destOrd="0" presId="urn:microsoft.com/office/officeart/2005/8/layout/orgChart1"/>
    <dgm:cxn modelId="{0757EEC7-12B0-44E3-B775-1D971AF238A0}" type="presParOf" srcId="{13896C84-62AA-422B-9600-DED52D97F5F0}" destId="{B08B83E9-0F06-4EFB-B6A8-466E27401167}" srcOrd="1" destOrd="0" presId="urn:microsoft.com/office/officeart/2005/8/layout/orgChart1"/>
    <dgm:cxn modelId="{A3542BFC-F508-4AB0-B559-1110030BD787}" type="presParOf" srcId="{1EEECA1D-0860-48A6-8A82-FEFB247C147A}" destId="{550F3036-9964-4F86-8C9E-485B59149488}" srcOrd="1" destOrd="0" presId="urn:microsoft.com/office/officeart/2005/8/layout/orgChart1"/>
    <dgm:cxn modelId="{B612112A-F206-4160-9739-6C03079E5641}" type="presParOf" srcId="{1EEECA1D-0860-48A6-8A82-FEFB247C147A}" destId="{ACAADCC6-B236-4A96-B49E-8E1244679016}" srcOrd="2" destOrd="0" presId="urn:microsoft.com/office/officeart/2005/8/layout/orgChart1"/>
    <dgm:cxn modelId="{B9CE2D8C-9077-4DC6-9AB7-D1652E7E8CD8}" type="presParOf" srcId="{9850B4E1-5749-4C4A-8B00-7E68866A1B93}" destId="{2F6F88E3-09C3-4CA6-9DDD-A51BABC753B8}" srcOrd="4" destOrd="0" presId="urn:microsoft.com/office/officeart/2005/8/layout/orgChart1"/>
    <dgm:cxn modelId="{B82117B2-49CF-4599-9C11-B694BC563D4D}" type="presParOf" srcId="{9850B4E1-5749-4C4A-8B00-7E68866A1B93}" destId="{CDCA68DB-6AC7-45F5-A4F7-F2D18B0FFFDE}" srcOrd="5" destOrd="0" presId="urn:microsoft.com/office/officeart/2005/8/layout/orgChart1"/>
    <dgm:cxn modelId="{48029566-09F1-4907-9B83-DD92D4C1C39C}" type="presParOf" srcId="{CDCA68DB-6AC7-45F5-A4F7-F2D18B0FFFDE}" destId="{5861D1F2-3C88-49B8-A0E9-BC2A25AD0900}" srcOrd="0" destOrd="0" presId="urn:microsoft.com/office/officeart/2005/8/layout/orgChart1"/>
    <dgm:cxn modelId="{179F2F93-F7AC-4D10-B06E-F040591B7D5F}" type="presParOf" srcId="{5861D1F2-3C88-49B8-A0E9-BC2A25AD0900}" destId="{D9E3EE9A-1135-4762-95D8-25494BD7B77E}" srcOrd="0" destOrd="0" presId="urn:microsoft.com/office/officeart/2005/8/layout/orgChart1"/>
    <dgm:cxn modelId="{FCB58062-B3F7-402A-9F5B-9707CBC086B1}" type="presParOf" srcId="{5861D1F2-3C88-49B8-A0E9-BC2A25AD0900}" destId="{69E46143-C53C-418B-B8EE-E86059F345B5}" srcOrd="1" destOrd="0" presId="urn:microsoft.com/office/officeart/2005/8/layout/orgChart1"/>
    <dgm:cxn modelId="{643D5A78-A09E-499A-9981-4B93B0A4C6EC}" type="presParOf" srcId="{CDCA68DB-6AC7-45F5-A4F7-F2D18B0FFFDE}" destId="{EFDA0199-5FF7-457A-A8DB-D786EE97FF29}" srcOrd="1" destOrd="0" presId="urn:microsoft.com/office/officeart/2005/8/layout/orgChart1"/>
    <dgm:cxn modelId="{835521A3-7605-43D3-9F78-8B5B5855CED0}" type="presParOf" srcId="{CDCA68DB-6AC7-45F5-A4F7-F2D18B0FFFDE}" destId="{4FF65BEE-3970-4670-AF54-353AEC7F2504}" srcOrd="2" destOrd="0" presId="urn:microsoft.com/office/officeart/2005/8/layout/orgChart1"/>
    <dgm:cxn modelId="{1A66BDBC-BF26-47FE-BEA6-E96B2ED5A2FF}" type="presParOf" srcId="{0872D836-C52B-465A-BBB3-B337C5B1ACCA}" destId="{51262056-2AFB-454C-A40B-34CA22EDCB96}" srcOrd="2" destOrd="0" presId="urn:microsoft.com/office/officeart/2005/8/layout/orgChart1"/>
    <dgm:cxn modelId="{1B7F8437-4B5A-4780-A312-51986B22E433}" type="presParOf" srcId="{A8D2F5F3-9033-4A9B-ACAF-A8D5E7B83684}" destId="{A0D426B8-74BE-431B-BFAC-396711915075}" srcOrd="8" destOrd="0" presId="urn:microsoft.com/office/officeart/2005/8/layout/orgChart1"/>
    <dgm:cxn modelId="{66A184E7-7AF8-414F-9C09-B34744C75A41}" type="presParOf" srcId="{A8D2F5F3-9033-4A9B-ACAF-A8D5E7B83684}" destId="{E365FEBD-0C80-4688-92B9-4C88A834004C}" srcOrd="9" destOrd="0" presId="urn:microsoft.com/office/officeart/2005/8/layout/orgChart1"/>
    <dgm:cxn modelId="{611F1166-232D-4C0E-BF24-F0EB70BE6336}" type="presParOf" srcId="{E365FEBD-0C80-4688-92B9-4C88A834004C}" destId="{9914008D-D314-43F0-BC1A-19E4FB62127F}" srcOrd="0" destOrd="0" presId="urn:microsoft.com/office/officeart/2005/8/layout/orgChart1"/>
    <dgm:cxn modelId="{4463A9E3-0EB3-471E-9C2F-225C6F26FE58}" type="presParOf" srcId="{9914008D-D314-43F0-BC1A-19E4FB62127F}" destId="{B5777626-8540-441B-B5D5-C392E1D0B736}" srcOrd="0" destOrd="0" presId="urn:microsoft.com/office/officeart/2005/8/layout/orgChart1"/>
    <dgm:cxn modelId="{926FEB03-11D7-4421-9FF4-56F6B4D80C24}" type="presParOf" srcId="{9914008D-D314-43F0-BC1A-19E4FB62127F}" destId="{7D23841E-80DD-4B6E-9DEE-578CF24CC7A6}" srcOrd="1" destOrd="0" presId="urn:microsoft.com/office/officeart/2005/8/layout/orgChart1"/>
    <dgm:cxn modelId="{5F0941D2-CF6C-4CA3-8FD4-B14FCD19F7F7}" type="presParOf" srcId="{E365FEBD-0C80-4688-92B9-4C88A834004C}" destId="{C9A9F457-C951-4823-B7A3-85A95390847F}" srcOrd="1" destOrd="0" presId="urn:microsoft.com/office/officeart/2005/8/layout/orgChart1"/>
    <dgm:cxn modelId="{9C0DD899-51C5-41E0-BB72-011677971F29}" type="presParOf" srcId="{C9A9F457-C951-4823-B7A3-85A95390847F}" destId="{D42A7BCE-DDE8-49A3-84AA-95DCD672D673}" srcOrd="0" destOrd="0" presId="urn:microsoft.com/office/officeart/2005/8/layout/orgChart1"/>
    <dgm:cxn modelId="{5A6EAED2-9DDB-4725-888D-67DE545793B7}" type="presParOf" srcId="{C9A9F457-C951-4823-B7A3-85A95390847F}" destId="{F119F0ED-7933-4222-B8E9-7FE90A537C5D}" srcOrd="1" destOrd="0" presId="urn:microsoft.com/office/officeart/2005/8/layout/orgChart1"/>
    <dgm:cxn modelId="{4ED8D0B2-1B82-4FFB-BB37-8E4270875D51}" type="presParOf" srcId="{F119F0ED-7933-4222-B8E9-7FE90A537C5D}" destId="{C1A4CDC1-B3FF-4904-B454-14A0FA612DCC}" srcOrd="0" destOrd="0" presId="urn:microsoft.com/office/officeart/2005/8/layout/orgChart1"/>
    <dgm:cxn modelId="{50BA6EE7-8D00-4C18-8829-9FC3D3C6F264}" type="presParOf" srcId="{C1A4CDC1-B3FF-4904-B454-14A0FA612DCC}" destId="{C3DC764D-04C0-4E15-9A36-F3C74FE0271B}" srcOrd="0" destOrd="0" presId="urn:microsoft.com/office/officeart/2005/8/layout/orgChart1"/>
    <dgm:cxn modelId="{AE3FD045-0DF9-48A0-9E3B-AC729D94EFF3}" type="presParOf" srcId="{C1A4CDC1-B3FF-4904-B454-14A0FA612DCC}" destId="{DB2BB1AF-C8A9-4687-AD4A-BACAD3A669BA}" srcOrd="1" destOrd="0" presId="urn:microsoft.com/office/officeart/2005/8/layout/orgChart1"/>
    <dgm:cxn modelId="{3F5AD9BC-7497-4171-B310-C435F0075235}" type="presParOf" srcId="{F119F0ED-7933-4222-B8E9-7FE90A537C5D}" destId="{0F2F2CD0-BDCD-444C-972D-E2D75138881D}" srcOrd="1" destOrd="0" presId="urn:microsoft.com/office/officeart/2005/8/layout/orgChart1"/>
    <dgm:cxn modelId="{E1FED26A-DA0A-41DB-918B-E5C3F2390BF0}" type="presParOf" srcId="{F119F0ED-7933-4222-B8E9-7FE90A537C5D}" destId="{776BCCFC-0DAA-4A6B-8144-43250DEAC059}" srcOrd="2" destOrd="0" presId="urn:microsoft.com/office/officeart/2005/8/layout/orgChart1"/>
    <dgm:cxn modelId="{992CEF3C-C0C9-4DCC-A9A8-8A3125F92B20}" type="presParOf" srcId="{C9A9F457-C951-4823-B7A3-85A95390847F}" destId="{7E532BC7-8C3D-4B5F-8C3F-5DAFE3DEB25F}" srcOrd="2" destOrd="0" presId="urn:microsoft.com/office/officeart/2005/8/layout/orgChart1"/>
    <dgm:cxn modelId="{7A91F2C2-1FA3-48D0-8AE6-E0656DB62742}" type="presParOf" srcId="{C9A9F457-C951-4823-B7A3-85A95390847F}" destId="{C2956E98-9059-45F2-94A9-71BBD83D4EDB}" srcOrd="3" destOrd="0" presId="urn:microsoft.com/office/officeart/2005/8/layout/orgChart1"/>
    <dgm:cxn modelId="{F60914C9-D0C2-4F16-B3CE-18B0E1FAA56F}" type="presParOf" srcId="{C2956E98-9059-45F2-94A9-71BBD83D4EDB}" destId="{25C34046-6BA5-42BA-81AC-A2A40B9A3E52}" srcOrd="0" destOrd="0" presId="urn:microsoft.com/office/officeart/2005/8/layout/orgChart1"/>
    <dgm:cxn modelId="{FBE541EF-3937-495E-B940-ED95FD3F2730}" type="presParOf" srcId="{25C34046-6BA5-42BA-81AC-A2A40B9A3E52}" destId="{7E1AB9B1-459C-4763-8541-D73A440BBCB9}" srcOrd="0" destOrd="0" presId="urn:microsoft.com/office/officeart/2005/8/layout/orgChart1"/>
    <dgm:cxn modelId="{51A94669-C319-4314-A05A-D77F0D60CFBD}" type="presParOf" srcId="{25C34046-6BA5-42BA-81AC-A2A40B9A3E52}" destId="{B0BEDD45-7D00-4C58-A19B-2FD59A4188DD}" srcOrd="1" destOrd="0" presId="urn:microsoft.com/office/officeart/2005/8/layout/orgChart1"/>
    <dgm:cxn modelId="{00FEABB5-9C51-4DC9-AECA-021ED6A8BF37}" type="presParOf" srcId="{C2956E98-9059-45F2-94A9-71BBD83D4EDB}" destId="{37FAF202-D8A5-4270-9968-F007FF955448}" srcOrd="1" destOrd="0" presId="urn:microsoft.com/office/officeart/2005/8/layout/orgChart1"/>
    <dgm:cxn modelId="{C6FFF76A-F51D-440C-BBBB-5F5D62C2B11F}" type="presParOf" srcId="{C2956E98-9059-45F2-94A9-71BBD83D4EDB}" destId="{0E4AB845-CFDE-405D-AF10-EDF88A3343E3}" srcOrd="2" destOrd="0" presId="urn:microsoft.com/office/officeart/2005/8/layout/orgChart1"/>
    <dgm:cxn modelId="{222B2240-4D18-4A7B-886A-E69C46709987}" type="presParOf" srcId="{C9A9F457-C951-4823-B7A3-85A95390847F}" destId="{494480C8-B729-42D8-92A2-37279BDC26CB}" srcOrd="4" destOrd="0" presId="urn:microsoft.com/office/officeart/2005/8/layout/orgChart1"/>
    <dgm:cxn modelId="{A52AEDE6-DA39-42D2-B15E-CB1DD16A7848}" type="presParOf" srcId="{C9A9F457-C951-4823-B7A3-85A95390847F}" destId="{14784154-5B03-442A-A4B5-18F0888770C3}" srcOrd="5" destOrd="0" presId="urn:microsoft.com/office/officeart/2005/8/layout/orgChart1"/>
    <dgm:cxn modelId="{AC30D2FA-9C1B-4040-90EB-C0AE173CA2E3}" type="presParOf" srcId="{14784154-5B03-442A-A4B5-18F0888770C3}" destId="{189094A0-9C2B-4C40-BB6A-43547042673D}" srcOrd="0" destOrd="0" presId="urn:microsoft.com/office/officeart/2005/8/layout/orgChart1"/>
    <dgm:cxn modelId="{8AF187D3-C15D-4B85-B1C0-995506BE34F3}" type="presParOf" srcId="{189094A0-9C2B-4C40-BB6A-43547042673D}" destId="{48185B8C-2C77-4576-8DDF-1C7AEFB53861}" srcOrd="0" destOrd="0" presId="urn:microsoft.com/office/officeart/2005/8/layout/orgChart1"/>
    <dgm:cxn modelId="{22FEE66A-640B-44AE-85F2-ECE99BC9C6ED}" type="presParOf" srcId="{189094A0-9C2B-4C40-BB6A-43547042673D}" destId="{AD65A5E4-A54E-4DD4-853F-FF082FBAE0F7}" srcOrd="1" destOrd="0" presId="urn:microsoft.com/office/officeart/2005/8/layout/orgChart1"/>
    <dgm:cxn modelId="{01CA8679-D056-4C55-8F9C-9A9B271D93FB}" type="presParOf" srcId="{14784154-5B03-442A-A4B5-18F0888770C3}" destId="{052B9909-8F7C-41F6-B802-68707B25AC7D}" srcOrd="1" destOrd="0" presId="urn:microsoft.com/office/officeart/2005/8/layout/orgChart1"/>
    <dgm:cxn modelId="{94178B33-54A7-4E3C-A8D7-0753D9B6B1C6}" type="presParOf" srcId="{14784154-5B03-442A-A4B5-18F0888770C3}" destId="{161DDB17-17C3-42B5-A1F5-75241732E216}" srcOrd="2" destOrd="0" presId="urn:microsoft.com/office/officeart/2005/8/layout/orgChart1"/>
    <dgm:cxn modelId="{407A5DA7-837F-43D2-AA6D-71ABBAD4A2D0}" type="presParOf" srcId="{E365FEBD-0C80-4688-92B9-4C88A834004C}" destId="{CFAE6B36-6A65-488E-BAC9-C6F1DEF41D90}" srcOrd="2" destOrd="0" presId="urn:microsoft.com/office/officeart/2005/8/layout/orgChart1"/>
    <dgm:cxn modelId="{2C8E91D0-3F64-48A5-A2F6-BF731E707D4D}" type="presParOf" srcId="{A8D2F5F3-9033-4A9B-ACAF-A8D5E7B83684}" destId="{36B1E40E-FE2D-4606-A98F-A2FF93F3B710}" srcOrd="10" destOrd="0" presId="urn:microsoft.com/office/officeart/2005/8/layout/orgChart1"/>
    <dgm:cxn modelId="{BC55F57A-1171-4E14-A557-D7DA800F8EC7}" type="presParOf" srcId="{A8D2F5F3-9033-4A9B-ACAF-A8D5E7B83684}" destId="{24F7DCA2-6147-44A6-9B20-8A9B0748D577}" srcOrd="11" destOrd="0" presId="urn:microsoft.com/office/officeart/2005/8/layout/orgChart1"/>
    <dgm:cxn modelId="{B90CB978-9419-4861-B62D-2A3E86E2CB60}" type="presParOf" srcId="{24F7DCA2-6147-44A6-9B20-8A9B0748D577}" destId="{83939728-3E42-4F38-A8AF-BA7F0324B241}" srcOrd="0" destOrd="0" presId="urn:microsoft.com/office/officeart/2005/8/layout/orgChart1"/>
    <dgm:cxn modelId="{5C25D863-F816-4640-8324-25F81EEA670B}" type="presParOf" srcId="{83939728-3E42-4F38-A8AF-BA7F0324B241}" destId="{8847D1E7-6CE3-4E29-8B52-E7E3DD8E6678}" srcOrd="0" destOrd="0" presId="urn:microsoft.com/office/officeart/2005/8/layout/orgChart1"/>
    <dgm:cxn modelId="{868C3A46-F453-49D8-A240-E2A9D47169A3}" type="presParOf" srcId="{83939728-3E42-4F38-A8AF-BA7F0324B241}" destId="{F9EF3BEA-534F-459A-9C8D-63F46B577E2C}" srcOrd="1" destOrd="0" presId="urn:microsoft.com/office/officeart/2005/8/layout/orgChart1"/>
    <dgm:cxn modelId="{A08BE4E0-5125-4B02-A373-CCB7041D42ED}" type="presParOf" srcId="{24F7DCA2-6147-44A6-9B20-8A9B0748D577}" destId="{E045FAF1-F869-4135-A455-67108C4D87AE}" srcOrd="1" destOrd="0" presId="urn:microsoft.com/office/officeart/2005/8/layout/orgChart1"/>
    <dgm:cxn modelId="{53B01AFC-6BA9-4539-8701-92D2723699E2}" type="presParOf" srcId="{E045FAF1-F869-4135-A455-67108C4D87AE}" destId="{51680DFB-AAE0-4454-8F88-EDC8101A23F4}" srcOrd="0" destOrd="0" presId="urn:microsoft.com/office/officeart/2005/8/layout/orgChart1"/>
    <dgm:cxn modelId="{6D5614C5-7834-41C4-ADCB-D22B06FF16B5}" type="presParOf" srcId="{E045FAF1-F869-4135-A455-67108C4D87AE}" destId="{F5DBBA21-3A10-4C8B-8557-C40EDE604A14}" srcOrd="1" destOrd="0" presId="urn:microsoft.com/office/officeart/2005/8/layout/orgChart1"/>
    <dgm:cxn modelId="{25DDBE8B-6421-47A5-9C01-3F8F310FD7D1}" type="presParOf" srcId="{F5DBBA21-3A10-4C8B-8557-C40EDE604A14}" destId="{D678B7A0-5BB3-4ECC-A560-22AFB51F20A0}" srcOrd="0" destOrd="0" presId="urn:microsoft.com/office/officeart/2005/8/layout/orgChart1"/>
    <dgm:cxn modelId="{E6598311-9135-4C2A-A0F2-32640F1F18F4}" type="presParOf" srcId="{D678B7A0-5BB3-4ECC-A560-22AFB51F20A0}" destId="{05CB8EFF-DCC5-4B82-AF77-3C4A1165D062}" srcOrd="0" destOrd="0" presId="urn:microsoft.com/office/officeart/2005/8/layout/orgChart1"/>
    <dgm:cxn modelId="{FF745498-80EF-4519-A518-3BCA2BC26B4A}" type="presParOf" srcId="{D678B7A0-5BB3-4ECC-A560-22AFB51F20A0}" destId="{67D3CA7C-5DCC-4C07-879C-18E1447E88DD}" srcOrd="1" destOrd="0" presId="urn:microsoft.com/office/officeart/2005/8/layout/orgChart1"/>
    <dgm:cxn modelId="{418A1FAE-0500-4C10-8064-07CCFBBA2B31}" type="presParOf" srcId="{F5DBBA21-3A10-4C8B-8557-C40EDE604A14}" destId="{90B4BCC3-6BB9-4095-AB64-E7A1F1AE4B98}" srcOrd="1" destOrd="0" presId="urn:microsoft.com/office/officeart/2005/8/layout/orgChart1"/>
    <dgm:cxn modelId="{39CCCF26-B547-4CD4-B8FA-24610CC1FC32}" type="presParOf" srcId="{F5DBBA21-3A10-4C8B-8557-C40EDE604A14}" destId="{B567AA73-8F75-4051-BCB3-2AB58912FE9C}" srcOrd="2" destOrd="0" presId="urn:microsoft.com/office/officeart/2005/8/layout/orgChart1"/>
    <dgm:cxn modelId="{88DB0C5B-C890-4327-AE57-D77CCC379F35}" type="presParOf" srcId="{E045FAF1-F869-4135-A455-67108C4D87AE}" destId="{889B5145-D1A1-4A9A-AD13-A94669587F6F}" srcOrd="2" destOrd="0" presId="urn:microsoft.com/office/officeart/2005/8/layout/orgChart1"/>
    <dgm:cxn modelId="{CDF9D61E-7E00-44A6-A40B-A188B03C5A92}" type="presParOf" srcId="{E045FAF1-F869-4135-A455-67108C4D87AE}" destId="{A24B2B67-9F6F-483D-9482-573E40406077}" srcOrd="3" destOrd="0" presId="urn:microsoft.com/office/officeart/2005/8/layout/orgChart1"/>
    <dgm:cxn modelId="{BAF790BE-70C6-4F46-89EF-E58E1B135611}" type="presParOf" srcId="{A24B2B67-9F6F-483D-9482-573E40406077}" destId="{8994BBDA-6833-4849-BA87-FCBDD67AD12B}" srcOrd="0" destOrd="0" presId="urn:microsoft.com/office/officeart/2005/8/layout/orgChart1"/>
    <dgm:cxn modelId="{25850D10-4C1A-4B0B-8D3B-6E9C1C43C783}" type="presParOf" srcId="{8994BBDA-6833-4849-BA87-FCBDD67AD12B}" destId="{F6BB5677-9699-46BA-AF44-5C86A58E1A22}" srcOrd="0" destOrd="0" presId="urn:microsoft.com/office/officeart/2005/8/layout/orgChart1"/>
    <dgm:cxn modelId="{0507E16C-F82A-45CD-9BC9-30BF67013859}" type="presParOf" srcId="{8994BBDA-6833-4849-BA87-FCBDD67AD12B}" destId="{94DF5654-14D1-4033-B187-72560130D8B2}" srcOrd="1" destOrd="0" presId="urn:microsoft.com/office/officeart/2005/8/layout/orgChart1"/>
    <dgm:cxn modelId="{C3D40D2A-0BE1-491D-BE55-2A91C024F89D}" type="presParOf" srcId="{A24B2B67-9F6F-483D-9482-573E40406077}" destId="{777A4C33-CF70-4E1F-B93A-8A1C4D36935C}" srcOrd="1" destOrd="0" presId="urn:microsoft.com/office/officeart/2005/8/layout/orgChart1"/>
    <dgm:cxn modelId="{39770121-FB7E-4199-8E98-43A0BF0766F0}" type="presParOf" srcId="{A24B2B67-9F6F-483D-9482-573E40406077}" destId="{453CB5A2-FECA-4B3D-A31A-DDE82CE3B0A8}" srcOrd="2" destOrd="0" presId="urn:microsoft.com/office/officeart/2005/8/layout/orgChart1"/>
    <dgm:cxn modelId="{86D78081-A2BD-41F0-9172-2EC7D5712266}" type="presParOf" srcId="{E045FAF1-F869-4135-A455-67108C4D87AE}" destId="{8F6ADD30-CB96-4603-B98B-5CB84B434516}" srcOrd="4" destOrd="0" presId="urn:microsoft.com/office/officeart/2005/8/layout/orgChart1"/>
    <dgm:cxn modelId="{76411325-4308-4479-9108-FD063D46E412}" type="presParOf" srcId="{E045FAF1-F869-4135-A455-67108C4D87AE}" destId="{133EC065-FE7A-41E5-9D9C-6892E43EEF14}" srcOrd="5" destOrd="0" presId="urn:microsoft.com/office/officeart/2005/8/layout/orgChart1"/>
    <dgm:cxn modelId="{E9D4F0D3-0FAB-464B-A270-F73F8E11BA28}" type="presParOf" srcId="{133EC065-FE7A-41E5-9D9C-6892E43EEF14}" destId="{326BDA2E-AB68-4072-8B78-57825C68651F}" srcOrd="0" destOrd="0" presId="urn:microsoft.com/office/officeart/2005/8/layout/orgChart1"/>
    <dgm:cxn modelId="{322426A8-562D-4C6D-A277-F5B49E5B119F}" type="presParOf" srcId="{326BDA2E-AB68-4072-8B78-57825C68651F}" destId="{E356F61F-F3AD-4D8A-8850-FAE7940FB44F}" srcOrd="0" destOrd="0" presId="urn:microsoft.com/office/officeart/2005/8/layout/orgChart1"/>
    <dgm:cxn modelId="{F2E6883B-EE71-4CF4-A4A4-E53010A302D3}" type="presParOf" srcId="{326BDA2E-AB68-4072-8B78-57825C68651F}" destId="{50A7E6DC-A396-4307-BF7C-5453968BA2E5}" srcOrd="1" destOrd="0" presId="urn:microsoft.com/office/officeart/2005/8/layout/orgChart1"/>
    <dgm:cxn modelId="{1597867C-AA5E-497F-A076-7A8DF2A73102}" type="presParOf" srcId="{133EC065-FE7A-41E5-9D9C-6892E43EEF14}" destId="{EDFE0FF0-77EB-4D1B-A959-272FF8BBE2A1}" srcOrd="1" destOrd="0" presId="urn:microsoft.com/office/officeart/2005/8/layout/orgChart1"/>
    <dgm:cxn modelId="{2D47C4C3-FBFE-4DDC-BC30-C2B23F45BD50}" type="presParOf" srcId="{133EC065-FE7A-41E5-9D9C-6892E43EEF14}" destId="{E6E34010-1575-4EF5-8001-F09751E0A2F0}" srcOrd="2" destOrd="0" presId="urn:microsoft.com/office/officeart/2005/8/layout/orgChart1"/>
    <dgm:cxn modelId="{23937793-96DA-41ED-A996-EED4AEC446DE}" type="presParOf" srcId="{24F7DCA2-6147-44A6-9B20-8A9B0748D577}" destId="{BA177A3B-8AF2-4629-BB3C-177A2CB967FC}" srcOrd="2" destOrd="0" presId="urn:microsoft.com/office/officeart/2005/8/layout/orgChart1"/>
    <dgm:cxn modelId="{8B95A014-547A-40F7-A723-B271578ABA9C}" type="presParOf" srcId="{A8D2F5F3-9033-4A9B-ACAF-A8D5E7B83684}" destId="{0CECD122-2702-49CF-BF8A-896510CAC074}" srcOrd="12" destOrd="0" presId="urn:microsoft.com/office/officeart/2005/8/layout/orgChart1"/>
    <dgm:cxn modelId="{F1B7932E-B204-43F6-A56E-D7AD57C63CF0}" type="presParOf" srcId="{A8D2F5F3-9033-4A9B-ACAF-A8D5E7B83684}" destId="{8EF66D38-F5B5-4937-BC59-34339E622DA7}" srcOrd="13" destOrd="0" presId="urn:microsoft.com/office/officeart/2005/8/layout/orgChart1"/>
    <dgm:cxn modelId="{1B0C31C8-AF5F-4409-8F23-AC5D656383FD}" type="presParOf" srcId="{8EF66D38-F5B5-4937-BC59-34339E622DA7}" destId="{94BA682B-69DB-4D0E-BCB7-AB9EEFB49BED}" srcOrd="0" destOrd="0" presId="urn:microsoft.com/office/officeart/2005/8/layout/orgChart1"/>
    <dgm:cxn modelId="{412870A3-7A8A-4AA8-9D14-5BB1388FBF11}" type="presParOf" srcId="{94BA682B-69DB-4D0E-BCB7-AB9EEFB49BED}" destId="{E76986E8-9C6D-49CB-A913-2B5E7F8F9EAD}" srcOrd="0" destOrd="0" presId="urn:microsoft.com/office/officeart/2005/8/layout/orgChart1"/>
    <dgm:cxn modelId="{4D056CE4-FBFF-4B60-80E0-30EADB842C1C}" type="presParOf" srcId="{94BA682B-69DB-4D0E-BCB7-AB9EEFB49BED}" destId="{12FD548E-268B-4363-9ACA-8BAFB54C582D}" srcOrd="1" destOrd="0" presId="urn:microsoft.com/office/officeart/2005/8/layout/orgChart1"/>
    <dgm:cxn modelId="{15C52D43-9E28-4E94-8E3C-AFD98B9A54CD}" type="presParOf" srcId="{8EF66D38-F5B5-4937-BC59-34339E622DA7}" destId="{9DB7494F-6294-45B3-BD92-E5802B71EBB6}" srcOrd="1" destOrd="0" presId="urn:microsoft.com/office/officeart/2005/8/layout/orgChart1"/>
    <dgm:cxn modelId="{FBA0F8DF-1899-4E7D-839F-1C14E9D9F043}" type="presParOf" srcId="{9DB7494F-6294-45B3-BD92-E5802B71EBB6}" destId="{9B593B98-BA8D-4B71-9FE5-EF5E45A96686}" srcOrd="0" destOrd="0" presId="urn:microsoft.com/office/officeart/2005/8/layout/orgChart1"/>
    <dgm:cxn modelId="{A092FAF6-9CBE-43EB-A1CA-E85F23BAA1BF}" type="presParOf" srcId="{9DB7494F-6294-45B3-BD92-E5802B71EBB6}" destId="{65BA3B5D-174F-4B1A-860A-63E17DC04BE4}" srcOrd="1" destOrd="0" presId="urn:microsoft.com/office/officeart/2005/8/layout/orgChart1"/>
    <dgm:cxn modelId="{EE28F7ED-03D3-4202-8F66-9512455AC13B}" type="presParOf" srcId="{65BA3B5D-174F-4B1A-860A-63E17DC04BE4}" destId="{8559EBB1-2813-4392-93BE-43274A7128A3}" srcOrd="0" destOrd="0" presId="urn:microsoft.com/office/officeart/2005/8/layout/orgChart1"/>
    <dgm:cxn modelId="{7E14F90E-F869-4648-9BCA-EE468DA8E9EE}" type="presParOf" srcId="{8559EBB1-2813-4392-93BE-43274A7128A3}" destId="{A248E3CF-AAB4-41C0-AD5A-07F4B51759F2}" srcOrd="0" destOrd="0" presId="urn:microsoft.com/office/officeart/2005/8/layout/orgChart1"/>
    <dgm:cxn modelId="{8452E9E0-6A96-4600-8344-B942A48075D8}" type="presParOf" srcId="{8559EBB1-2813-4392-93BE-43274A7128A3}" destId="{8B79AD53-FC0C-40D0-843C-F4DA09053D01}" srcOrd="1" destOrd="0" presId="urn:microsoft.com/office/officeart/2005/8/layout/orgChart1"/>
    <dgm:cxn modelId="{6126FD85-A773-461B-B33B-AA8AC1B17F6E}" type="presParOf" srcId="{65BA3B5D-174F-4B1A-860A-63E17DC04BE4}" destId="{E85F0BDF-3FCC-4306-83C4-C510C91111A1}" srcOrd="1" destOrd="0" presId="urn:microsoft.com/office/officeart/2005/8/layout/orgChart1"/>
    <dgm:cxn modelId="{5180C732-FB7E-468E-BB4D-B2D0FC88AEAF}" type="presParOf" srcId="{65BA3B5D-174F-4B1A-860A-63E17DC04BE4}" destId="{D8CCF75E-5990-4129-BD17-8B64D8EB2021}" srcOrd="2" destOrd="0" presId="urn:microsoft.com/office/officeart/2005/8/layout/orgChart1"/>
    <dgm:cxn modelId="{86E70D52-C641-47A7-90B9-39AD8E266B8B}" type="presParOf" srcId="{9DB7494F-6294-45B3-BD92-E5802B71EBB6}" destId="{03BD5238-A03A-4925-A690-225ED6097F5D}" srcOrd="2" destOrd="0" presId="urn:microsoft.com/office/officeart/2005/8/layout/orgChart1"/>
    <dgm:cxn modelId="{0B4A196B-BBC0-4909-A465-2870D41FDA68}" type="presParOf" srcId="{9DB7494F-6294-45B3-BD92-E5802B71EBB6}" destId="{52E45986-28B7-49AB-B559-AE8A76D45972}" srcOrd="3" destOrd="0" presId="urn:microsoft.com/office/officeart/2005/8/layout/orgChart1"/>
    <dgm:cxn modelId="{7239D1E4-7BCD-48C8-B411-29AB1CB22315}" type="presParOf" srcId="{52E45986-28B7-49AB-B559-AE8A76D45972}" destId="{58147780-F33C-4643-8F9F-AEEA37AFEF42}" srcOrd="0" destOrd="0" presId="urn:microsoft.com/office/officeart/2005/8/layout/orgChart1"/>
    <dgm:cxn modelId="{0B911599-C741-4ADC-8461-4FEA737BAD39}" type="presParOf" srcId="{58147780-F33C-4643-8F9F-AEEA37AFEF42}" destId="{C6511637-5F64-4668-AFDE-9AAD8B85050E}" srcOrd="0" destOrd="0" presId="urn:microsoft.com/office/officeart/2005/8/layout/orgChart1"/>
    <dgm:cxn modelId="{990FEAF5-DA17-41EC-AA64-00811082BC34}" type="presParOf" srcId="{58147780-F33C-4643-8F9F-AEEA37AFEF42}" destId="{C9FB3C3C-3614-44A7-BC00-7C121B3D2A5A}" srcOrd="1" destOrd="0" presId="urn:microsoft.com/office/officeart/2005/8/layout/orgChart1"/>
    <dgm:cxn modelId="{8A49B55A-AACE-4A1C-808E-282C530A6151}" type="presParOf" srcId="{52E45986-28B7-49AB-B559-AE8A76D45972}" destId="{B13953C2-1AF4-4692-BD1B-79A484C5F9BC}" srcOrd="1" destOrd="0" presId="urn:microsoft.com/office/officeart/2005/8/layout/orgChart1"/>
    <dgm:cxn modelId="{74D3F122-18AA-49FA-AD77-E53FA3F2C833}" type="presParOf" srcId="{52E45986-28B7-49AB-B559-AE8A76D45972}" destId="{E20E5D27-79AE-41BB-BAE9-304820BF8E1C}" srcOrd="2" destOrd="0" presId="urn:microsoft.com/office/officeart/2005/8/layout/orgChart1"/>
    <dgm:cxn modelId="{0A912953-566F-4677-A539-D8D25C0A5DAD}" type="presParOf" srcId="{9DB7494F-6294-45B3-BD92-E5802B71EBB6}" destId="{EDE153E0-8F3F-4833-8D11-81BE9CB0ACF7}" srcOrd="4" destOrd="0" presId="urn:microsoft.com/office/officeart/2005/8/layout/orgChart1"/>
    <dgm:cxn modelId="{9741DDAA-9D85-4C46-8561-466A0BF3EDB1}" type="presParOf" srcId="{9DB7494F-6294-45B3-BD92-E5802B71EBB6}" destId="{5C9A28F6-0065-4654-A0D0-8100B9E87302}" srcOrd="5" destOrd="0" presId="urn:microsoft.com/office/officeart/2005/8/layout/orgChart1"/>
    <dgm:cxn modelId="{7FEC80BF-CF4C-47D9-8CFE-0EEA55CB62FA}" type="presParOf" srcId="{5C9A28F6-0065-4654-A0D0-8100B9E87302}" destId="{990D1939-C4BB-4DE6-BAA6-3F5BB586DF5B}" srcOrd="0" destOrd="0" presId="urn:microsoft.com/office/officeart/2005/8/layout/orgChart1"/>
    <dgm:cxn modelId="{63F74D20-B63B-4837-8F70-4E117CDA2CC5}" type="presParOf" srcId="{990D1939-C4BB-4DE6-BAA6-3F5BB586DF5B}" destId="{E06627E4-7423-4A7C-851C-2311CCE7EF12}" srcOrd="0" destOrd="0" presId="urn:microsoft.com/office/officeart/2005/8/layout/orgChart1"/>
    <dgm:cxn modelId="{C4137AD4-2019-45A1-A9E0-7D251B6BEFF5}" type="presParOf" srcId="{990D1939-C4BB-4DE6-BAA6-3F5BB586DF5B}" destId="{AE2D35FF-2EA6-43B6-86FF-63BF61A8332E}" srcOrd="1" destOrd="0" presId="urn:microsoft.com/office/officeart/2005/8/layout/orgChart1"/>
    <dgm:cxn modelId="{6B26C8F0-1407-4325-A841-ED1D3351E40E}" type="presParOf" srcId="{5C9A28F6-0065-4654-A0D0-8100B9E87302}" destId="{3CDB51A9-6BDF-4B87-AC07-D44C311861EE}" srcOrd="1" destOrd="0" presId="urn:microsoft.com/office/officeart/2005/8/layout/orgChart1"/>
    <dgm:cxn modelId="{D4D33A6C-548E-465B-B1FC-941BA0F70243}" type="presParOf" srcId="{5C9A28F6-0065-4654-A0D0-8100B9E87302}" destId="{446E2384-4D53-4472-8621-AA8A8C707425}" srcOrd="2" destOrd="0" presId="urn:microsoft.com/office/officeart/2005/8/layout/orgChart1"/>
    <dgm:cxn modelId="{60B328EF-BB4D-45A6-B5C2-01A1DC37E750}" type="presParOf" srcId="{8EF66D38-F5B5-4937-BC59-34339E622DA7}" destId="{8983944F-7651-4F71-8D27-AB671E3480A7}" srcOrd="2" destOrd="0" presId="urn:microsoft.com/office/officeart/2005/8/layout/orgChart1"/>
    <dgm:cxn modelId="{B9A64EA5-137D-4EC7-A4FB-DC0EEC934924}" type="presParOf" srcId="{A8D2F5F3-9033-4A9B-ACAF-A8D5E7B83684}" destId="{00CD02DF-C2ED-48D4-9E00-C79367B1D771}" srcOrd="14" destOrd="0" presId="urn:microsoft.com/office/officeart/2005/8/layout/orgChart1"/>
    <dgm:cxn modelId="{A21725E7-9E09-42FA-BE10-349EEF835126}" type="presParOf" srcId="{A8D2F5F3-9033-4A9B-ACAF-A8D5E7B83684}" destId="{7C8D3994-AB32-4C8A-858B-E2D75CA61AE2}" srcOrd="15" destOrd="0" presId="urn:microsoft.com/office/officeart/2005/8/layout/orgChart1"/>
    <dgm:cxn modelId="{ED4857B4-AC48-4442-8879-1A2360C0B765}" type="presParOf" srcId="{7C8D3994-AB32-4C8A-858B-E2D75CA61AE2}" destId="{24638B28-FBCF-4D09-9D80-A612F93B6E68}" srcOrd="0" destOrd="0" presId="urn:microsoft.com/office/officeart/2005/8/layout/orgChart1"/>
    <dgm:cxn modelId="{118A6B31-BCE9-4FF3-8D75-41AB4C033B04}" type="presParOf" srcId="{24638B28-FBCF-4D09-9D80-A612F93B6E68}" destId="{847894F8-54AF-499A-BA03-EB32EDC466D4}" srcOrd="0" destOrd="0" presId="urn:microsoft.com/office/officeart/2005/8/layout/orgChart1"/>
    <dgm:cxn modelId="{A4EEA097-A8D2-4058-A6F6-DE96A145B363}" type="presParOf" srcId="{24638B28-FBCF-4D09-9D80-A612F93B6E68}" destId="{6E522A75-A33A-4342-AE14-68D54D4CAF40}" srcOrd="1" destOrd="0" presId="urn:microsoft.com/office/officeart/2005/8/layout/orgChart1"/>
    <dgm:cxn modelId="{37F720B6-791D-4A97-9DDA-D44B77954ACC}" type="presParOf" srcId="{7C8D3994-AB32-4C8A-858B-E2D75CA61AE2}" destId="{576AD28E-97AA-4BBC-B304-8FD4F5DACB3C}" srcOrd="1" destOrd="0" presId="urn:microsoft.com/office/officeart/2005/8/layout/orgChart1"/>
    <dgm:cxn modelId="{CBB92763-0639-4F7F-8DBD-A161B47931D0}" type="presParOf" srcId="{576AD28E-97AA-4BBC-B304-8FD4F5DACB3C}" destId="{64B89272-5733-49D3-9934-D78AB7EEBB13}" srcOrd="0" destOrd="0" presId="urn:microsoft.com/office/officeart/2005/8/layout/orgChart1"/>
    <dgm:cxn modelId="{181AA9FB-6349-4003-8B3B-BEE9153CA280}" type="presParOf" srcId="{576AD28E-97AA-4BBC-B304-8FD4F5DACB3C}" destId="{A2D81D7D-898C-44E9-B4A6-15B561E46008}" srcOrd="1" destOrd="0" presId="urn:microsoft.com/office/officeart/2005/8/layout/orgChart1"/>
    <dgm:cxn modelId="{E2028EF4-46C3-4E85-A5F9-39A8C3291777}" type="presParOf" srcId="{A2D81D7D-898C-44E9-B4A6-15B561E46008}" destId="{13D7BC65-0252-44D8-8793-FED013D225F4}" srcOrd="0" destOrd="0" presId="urn:microsoft.com/office/officeart/2005/8/layout/orgChart1"/>
    <dgm:cxn modelId="{381C208C-B7A0-4DFA-870D-31C607FA5ECB}" type="presParOf" srcId="{13D7BC65-0252-44D8-8793-FED013D225F4}" destId="{24DD9D3A-5507-44F2-B64F-D83E5A733F8D}" srcOrd="0" destOrd="0" presId="urn:microsoft.com/office/officeart/2005/8/layout/orgChart1"/>
    <dgm:cxn modelId="{50146E5C-5A7A-4B99-BFE9-C20A0DB6FA95}" type="presParOf" srcId="{13D7BC65-0252-44D8-8793-FED013D225F4}" destId="{39096F4E-EE72-463D-8891-48B5C6172AC7}" srcOrd="1" destOrd="0" presId="urn:microsoft.com/office/officeart/2005/8/layout/orgChart1"/>
    <dgm:cxn modelId="{D4BC388D-0F66-498E-B505-F1087B92421C}" type="presParOf" srcId="{A2D81D7D-898C-44E9-B4A6-15B561E46008}" destId="{CE280709-F829-4501-874F-055DFC4CC07C}" srcOrd="1" destOrd="0" presId="urn:microsoft.com/office/officeart/2005/8/layout/orgChart1"/>
    <dgm:cxn modelId="{D88BE3F5-ED06-439F-A477-2EBEF90E7A90}" type="presParOf" srcId="{A2D81D7D-898C-44E9-B4A6-15B561E46008}" destId="{03E68C10-F8B3-4FD3-BCCF-8F7FA585CDE4}" srcOrd="2" destOrd="0" presId="urn:microsoft.com/office/officeart/2005/8/layout/orgChart1"/>
    <dgm:cxn modelId="{D6521517-CEDD-4233-B5D0-1F60F77C8041}" type="presParOf" srcId="{576AD28E-97AA-4BBC-B304-8FD4F5DACB3C}" destId="{69CB325B-B2A1-4C40-80BD-BBC4CDA394F8}" srcOrd="2" destOrd="0" presId="urn:microsoft.com/office/officeart/2005/8/layout/orgChart1"/>
    <dgm:cxn modelId="{C2CEA19F-4BD4-4B17-99E0-5A66BA811E63}" type="presParOf" srcId="{576AD28E-97AA-4BBC-B304-8FD4F5DACB3C}" destId="{681A258E-36A6-43A2-A708-76402B2A2CA5}" srcOrd="3" destOrd="0" presId="urn:microsoft.com/office/officeart/2005/8/layout/orgChart1"/>
    <dgm:cxn modelId="{F3406368-81FD-4D54-9B10-EB485AFE83A3}" type="presParOf" srcId="{681A258E-36A6-43A2-A708-76402B2A2CA5}" destId="{79752D6B-C4AF-427D-85B7-FC6C97DC9B5E}" srcOrd="0" destOrd="0" presId="urn:microsoft.com/office/officeart/2005/8/layout/orgChart1"/>
    <dgm:cxn modelId="{72949A12-F818-44D5-8A62-2A543EAF1930}" type="presParOf" srcId="{79752D6B-C4AF-427D-85B7-FC6C97DC9B5E}" destId="{AE3457EA-CCC0-4680-BA44-85A382527624}" srcOrd="0" destOrd="0" presId="urn:microsoft.com/office/officeart/2005/8/layout/orgChart1"/>
    <dgm:cxn modelId="{8730F1B1-C363-4E92-8176-DE2F79654AD9}" type="presParOf" srcId="{79752D6B-C4AF-427D-85B7-FC6C97DC9B5E}" destId="{7226A6A0-0A99-432B-9E6A-53E9E81BB128}" srcOrd="1" destOrd="0" presId="urn:microsoft.com/office/officeart/2005/8/layout/orgChart1"/>
    <dgm:cxn modelId="{3EF90411-168E-4482-9855-511ACFB41079}" type="presParOf" srcId="{681A258E-36A6-43A2-A708-76402B2A2CA5}" destId="{FCBFBD6F-4022-4910-B077-05B340876A4D}" srcOrd="1" destOrd="0" presId="urn:microsoft.com/office/officeart/2005/8/layout/orgChart1"/>
    <dgm:cxn modelId="{EE44840C-87C8-4E4B-817F-A40848FC1198}" type="presParOf" srcId="{681A258E-36A6-43A2-A708-76402B2A2CA5}" destId="{E40886C2-87BD-462F-B966-EBD205C81F1F}" srcOrd="2" destOrd="0" presId="urn:microsoft.com/office/officeart/2005/8/layout/orgChart1"/>
    <dgm:cxn modelId="{974B8A02-D60B-4CC0-B5BD-C268EE52D32D}" type="presParOf" srcId="{576AD28E-97AA-4BBC-B304-8FD4F5DACB3C}" destId="{52EA6125-62BD-4E63-8A68-E158B628659C}" srcOrd="4" destOrd="0" presId="urn:microsoft.com/office/officeart/2005/8/layout/orgChart1"/>
    <dgm:cxn modelId="{5BA3AB29-67D9-46EB-81EB-AB9947AD6CE3}" type="presParOf" srcId="{576AD28E-97AA-4BBC-B304-8FD4F5DACB3C}" destId="{C325CE3F-3951-43DE-A98A-59F76B4E799C}" srcOrd="5" destOrd="0" presId="urn:microsoft.com/office/officeart/2005/8/layout/orgChart1"/>
    <dgm:cxn modelId="{B8303097-4629-4E08-AB42-F8AE6E5B11A3}" type="presParOf" srcId="{C325CE3F-3951-43DE-A98A-59F76B4E799C}" destId="{EB9A1368-9175-4D8D-8CF4-4BDFC784E2AA}" srcOrd="0" destOrd="0" presId="urn:microsoft.com/office/officeart/2005/8/layout/orgChart1"/>
    <dgm:cxn modelId="{544D2798-D57E-41CD-AFFA-6BF754F14A93}" type="presParOf" srcId="{EB9A1368-9175-4D8D-8CF4-4BDFC784E2AA}" destId="{BD8232EE-3C25-42C6-880B-FE62FFAF089C}" srcOrd="0" destOrd="0" presId="urn:microsoft.com/office/officeart/2005/8/layout/orgChart1"/>
    <dgm:cxn modelId="{A81D5423-BBEF-4DAB-BB93-85957262A09E}" type="presParOf" srcId="{EB9A1368-9175-4D8D-8CF4-4BDFC784E2AA}" destId="{54C307DB-3738-485D-8828-EF01015621B6}" srcOrd="1" destOrd="0" presId="urn:microsoft.com/office/officeart/2005/8/layout/orgChart1"/>
    <dgm:cxn modelId="{227823B2-FCE9-4D34-8775-CD5A41F3D37C}" type="presParOf" srcId="{C325CE3F-3951-43DE-A98A-59F76B4E799C}" destId="{67796919-331F-48FE-8150-2454A6D850C0}" srcOrd="1" destOrd="0" presId="urn:microsoft.com/office/officeart/2005/8/layout/orgChart1"/>
    <dgm:cxn modelId="{67FE110F-B1B7-47AE-820B-61C5475A9C5E}" type="presParOf" srcId="{C325CE3F-3951-43DE-A98A-59F76B4E799C}" destId="{56DBC3C6-0809-495D-9220-D35CA9F52A85}" srcOrd="2" destOrd="0" presId="urn:microsoft.com/office/officeart/2005/8/layout/orgChart1"/>
    <dgm:cxn modelId="{9C730D40-0D08-4BE6-8F7F-621E802F8DE8}" type="presParOf" srcId="{7C8D3994-AB32-4C8A-858B-E2D75CA61AE2}" destId="{C4F1BE38-A8BE-47FF-BDF8-566C78C1B748}" srcOrd="2" destOrd="0" presId="urn:microsoft.com/office/officeart/2005/8/layout/orgChart1"/>
    <dgm:cxn modelId="{E61CCB44-9583-49C1-AFE6-11193DE92E42}" type="presParOf" srcId="{F63CF4F4-C547-4AC4-ACD4-96AE7EDAC612}" destId="{8FC5EE1E-8711-44EE-88B3-C7EAEA04F1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A6125-62BD-4E63-8A68-E158B628659C}">
      <dsp:nvSpPr>
        <dsp:cNvPr id="0" name=""/>
        <dsp:cNvSpPr/>
      </dsp:nvSpPr>
      <dsp:spPr>
        <a:xfrm>
          <a:off x="8231905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B325B-B2A1-4C40-80BD-BBC4CDA394F8}">
      <dsp:nvSpPr>
        <dsp:cNvPr id="0" name=""/>
        <dsp:cNvSpPr/>
      </dsp:nvSpPr>
      <dsp:spPr>
        <a:xfrm>
          <a:off x="8231905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89272-5733-49D3-9934-D78AB7EEBB13}">
      <dsp:nvSpPr>
        <dsp:cNvPr id="0" name=""/>
        <dsp:cNvSpPr/>
      </dsp:nvSpPr>
      <dsp:spPr>
        <a:xfrm>
          <a:off x="8231905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D02DF-C2ED-48D4-9E00-C79367B1D771}">
      <dsp:nvSpPr>
        <dsp:cNvPr id="0" name=""/>
        <dsp:cNvSpPr/>
      </dsp:nvSpPr>
      <dsp:spPr>
        <a:xfrm>
          <a:off x="4558719" y="1295531"/>
          <a:ext cx="4064442" cy="18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64"/>
              </a:lnTo>
              <a:lnTo>
                <a:pt x="4064442" y="91564"/>
              </a:lnTo>
              <a:lnTo>
                <a:pt x="4064442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153E0-8F3F-4833-8D11-81BE9CB0ACF7}">
      <dsp:nvSpPr>
        <dsp:cNvPr id="0" name=""/>
        <dsp:cNvSpPr/>
      </dsp:nvSpPr>
      <dsp:spPr>
        <a:xfrm>
          <a:off x="7070636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D5238-A03A-4925-A690-225ED6097F5D}">
      <dsp:nvSpPr>
        <dsp:cNvPr id="0" name=""/>
        <dsp:cNvSpPr/>
      </dsp:nvSpPr>
      <dsp:spPr>
        <a:xfrm>
          <a:off x="7070636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93B98-BA8D-4B71-9FE5-EF5E45A96686}">
      <dsp:nvSpPr>
        <dsp:cNvPr id="0" name=""/>
        <dsp:cNvSpPr/>
      </dsp:nvSpPr>
      <dsp:spPr>
        <a:xfrm>
          <a:off x="7070636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CD122-2702-49CF-BF8A-896510CAC074}">
      <dsp:nvSpPr>
        <dsp:cNvPr id="0" name=""/>
        <dsp:cNvSpPr/>
      </dsp:nvSpPr>
      <dsp:spPr>
        <a:xfrm>
          <a:off x="4558719" y="1295531"/>
          <a:ext cx="2903173" cy="18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64"/>
              </a:lnTo>
              <a:lnTo>
                <a:pt x="2903173" y="91564"/>
              </a:lnTo>
              <a:lnTo>
                <a:pt x="2903173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ADD30-CB96-4603-B98B-5CB84B434516}">
      <dsp:nvSpPr>
        <dsp:cNvPr id="0" name=""/>
        <dsp:cNvSpPr/>
      </dsp:nvSpPr>
      <dsp:spPr>
        <a:xfrm>
          <a:off x="5909367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5145-D1A1-4A9A-AD13-A94669587F6F}">
      <dsp:nvSpPr>
        <dsp:cNvPr id="0" name=""/>
        <dsp:cNvSpPr/>
      </dsp:nvSpPr>
      <dsp:spPr>
        <a:xfrm>
          <a:off x="5909367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80DFB-AAE0-4454-8F88-EDC8101A23F4}">
      <dsp:nvSpPr>
        <dsp:cNvPr id="0" name=""/>
        <dsp:cNvSpPr/>
      </dsp:nvSpPr>
      <dsp:spPr>
        <a:xfrm>
          <a:off x="5909367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1E40E-FE2D-4606-A98F-A2FF93F3B710}">
      <dsp:nvSpPr>
        <dsp:cNvPr id="0" name=""/>
        <dsp:cNvSpPr/>
      </dsp:nvSpPr>
      <dsp:spPr>
        <a:xfrm>
          <a:off x="4558719" y="1295531"/>
          <a:ext cx="1741903" cy="18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64"/>
              </a:lnTo>
              <a:lnTo>
                <a:pt x="1741903" y="91564"/>
              </a:lnTo>
              <a:lnTo>
                <a:pt x="1741903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480C8-B729-42D8-92A2-37279BDC26CB}">
      <dsp:nvSpPr>
        <dsp:cNvPr id="0" name=""/>
        <dsp:cNvSpPr/>
      </dsp:nvSpPr>
      <dsp:spPr>
        <a:xfrm>
          <a:off x="4748098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32BC7-8C3D-4B5F-8C3F-5DAFE3DEB25F}">
      <dsp:nvSpPr>
        <dsp:cNvPr id="0" name=""/>
        <dsp:cNvSpPr/>
      </dsp:nvSpPr>
      <dsp:spPr>
        <a:xfrm>
          <a:off x="4748098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A7BCE-DDE8-49A3-84AA-95DCD672D673}">
      <dsp:nvSpPr>
        <dsp:cNvPr id="0" name=""/>
        <dsp:cNvSpPr/>
      </dsp:nvSpPr>
      <dsp:spPr>
        <a:xfrm>
          <a:off x="4748098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426B8-74BE-431B-BFAC-396711915075}">
      <dsp:nvSpPr>
        <dsp:cNvPr id="0" name=""/>
        <dsp:cNvSpPr/>
      </dsp:nvSpPr>
      <dsp:spPr>
        <a:xfrm>
          <a:off x="4558719" y="1295531"/>
          <a:ext cx="580634" cy="18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64"/>
              </a:lnTo>
              <a:lnTo>
                <a:pt x="580634" y="91564"/>
              </a:lnTo>
              <a:lnTo>
                <a:pt x="580634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F88E3-09C3-4CA6-9DDD-A51BABC753B8}">
      <dsp:nvSpPr>
        <dsp:cNvPr id="0" name=""/>
        <dsp:cNvSpPr/>
      </dsp:nvSpPr>
      <dsp:spPr>
        <a:xfrm>
          <a:off x="3586828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39C8D-6086-4420-8706-9C00E41947C8}">
      <dsp:nvSpPr>
        <dsp:cNvPr id="0" name=""/>
        <dsp:cNvSpPr/>
      </dsp:nvSpPr>
      <dsp:spPr>
        <a:xfrm>
          <a:off x="3586828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36B72-E41C-4589-88D1-88A7DB5D4149}">
      <dsp:nvSpPr>
        <dsp:cNvPr id="0" name=""/>
        <dsp:cNvSpPr/>
      </dsp:nvSpPr>
      <dsp:spPr>
        <a:xfrm>
          <a:off x="3586828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09B3A-3C47-420E-9609-D198529BE481}">
      <dsp:nvSpPr>
        <dsp:cNvPr id="0" name=""/>
        <dsp:cNvSpPr/>
      </dsp:nvSpPr>
      <dsp:spPr>
        <a:xfrm>
          <a:off x="3978085" y="1295531"/>
          <a:ext cx="580634" cy="183128"/>
        </a:xfrm>
        <a:custGeom>
          <a:avLst/>
          <a:gdLst/>
          <a:ahLst/>
          <a:cxnLst/>
          <a:rect l="0" t="0" r="0" b="0"/>
          <a:pathLst>
            <a:path>
              <a:moveTo>
                <a:pt x="580634" y="0"/>
              </a:moveTo>
              <a:lnTo>
                <a:pt x="580634" y="91564"/>
              </a:lnTo>
              <a:lnTo>
                <a:pt x="0" y="91564"/>
              </a:lnTo>
              <a:lnTo>
                <a:pt x="0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D9E4-08B6-4940-B4B1-41DBAC57708D}">
      <dsp:nvSpPr>
        <dsp:cNvPr id="0" name=""/>
        <dsp:cNvSpPr/>
      </dsp:nvSpPr>
      <dsp:spPr>
        <a:xfrm>
          <a:off x="2425559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DAB75-82F3-42E2-93B3-1CA210FDE861}">
      <dsp:nvSpPr>
        <dsp:cNvPr id="0" name=""/>
        <dsp:cNvSpPr/>
      </dsp:nvSpPr>
      <dsp:spPr>
        <a:xfrm>
          <a:off x="2425559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98050-C961-4AEF-BD30-7A8E4A16E4FD}">
      <dsp:nvSpPr>
        <dsp:cNvPr id="0" name=""/>
        <dsp:cNvSpPr/>
      </dsp:nvSpPr>
      <dsp:spPr>
        <a:xfrm>
          <a:off x="2425559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4149F-DA3B-4495-9D65-F522A2CECD1D}">
      <dsp:nvSpPr>
        <dsp:cNvPr id="0" name=""/>
        <dsp:cNvSpPr/>
      </dsp:nvSpPr>
      <dsp:spPr>
        <a:xfrm>
          <a:off x="2816816" y="1295531"/>
          <a:ext cx="1741903" cy="183128"/>
        </a:xfrm>
        <a:custGeom>
          <a:avLst/>
          <a:gdLst/>
          <a:ahLst/>
          <a:cxnLst/>
          <a:rect l="0" t="0" r="0" b="0"/>
          <a:pathLst>
            <a:path>
              <a:moveTo>
                <a:pt x="1741903" y="0"/>
              </a:moveTo>
              <a:lnTo>
                <a:pt x="1741903" y="91564"/>
              </a:lnTo>
              <a:lnTo>
                <a:pt x="0" y="91564"/>
              </a:lnTo>
              <a:lnTo>
                <a:pt x="0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F08F5-EDA6-4606-86A0-F717FB474EF8}">
      <dsp:nvSpPr>
        <dsp:cNvPr id="0" name=""/>
        <dsp:cNvSpPr/>
      </dsp:nvSpPr>
      <dsp:spPr>
        <a:xfrm>
          <a:off x="1264290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A7609-95A3-45F7-8FEB-259031659839}">
      <dsp:nvSpPr>
        <dsp:cNvPr id="0" name=""/>
        <dsp:cNvSpPr/>
      </dsp:nvSpPr>
      <dsp:spPr>
        <a:xfrm>
          <a:off x="1264290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3287B-3940-4147-B551-40EBEC883708}">
      <dsp:nvSpPr>
        <dsp:cNvPr id="0" name=""/>
        <dsp:cNvSpPr/>
      </dsp:nvSpPr>
      <dsp:spPr>
        <a:xfrm>
          <a:off x="1264290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31BE0-85EF-4E31-99EF-0FAA7FE72176}">
      <dsp:nvSpPr>
        <dsp:cNvPr id="0" name=""/>
        <dsp:cNvSpPr/>
      </dsp:nvSpPr>
      <dsp:spPr>
        <a:xfrm>
          <a:off x="1655546" y="1295531"/>
          <a:ext cx="2903173" cy="183128"/>
        </a:xfrm>
        <a:custGeom>
          <a:avLst/>
          <a:gdLst/>
          <a:ahLst/>
          <a:cxnLst/>
          <a:rect l="0" t="0" r="0" b="0"/>
          <a:pathLst>
            <a:path>
              <a:moveTo>
                <a:pt x="2903173" y="0"/>
              </a:moveTo>
              <a:lnTo>
                <a:pt x="2903173" y="91564"/>
              </a:lnTo>
              <a:lnTo>
                <a:pt x="0" y="91564"/>
              </a:lnTo>
              <a:lnTo>
                <a:pt x="0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81180-E395-48D4-BBAA-3C68394AA47D}">
      <dsp:nvSpPr>
        <dsp:cNvPr id="0" name=""/>
        <dsp:cNvSpPr/>
      </dsp:nvSpPr>
      <dsp:spPr>
        <a:xfrm>
          <a:off x="103021" y="2283050"/>
          <a:ext cx="146721" cy="180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08"/>
              </a:lnTo>
              <a:lnTo>
                <a:pt x="146721" y="18087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FB43E-9C90-4D1E-B7C0-35AAB369414D}">
      <dsp:nvSpPr>
        <dsp:cNvPr id="0" name=""/>
        <dsp:cNvSpPr/>
      </dsp:nvSpPr>
      <dsp:spPr>
        <a:xfrm>
          <a:off x="103021" y="2283050"/>
          <a:ext cx="146721" cy="112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850"/>
              </a:lnTo>
              <a:lnTo>
                <a:pt x="146721" y="11218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F3788-6F00-4E63-8AA4-A747B8940ADD}">
      <dsp:nvSpPr>
        <dsp:cNvPr id="0" name=""/>
        <dsp:cNvSpPr/>
      </dsp:nvSpPr>
      <dsp:spPr>
        <a:xfrm>
          <a:off x="103021" y="2283050"/>
          <a:ext cx="146721" cy="434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93"/>
              </a:lnTo>
              <a:lnTo>
                <a:pt x="146721" y="4349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74831-F9DF-45DF-B806-7E9F45D779A6}">
      <dsp:nvSpPr>
        <dsp:cNvPr id="0" name=""/>
        <dsp:cNvSpPr/>
      </dsp:nvSpPr>
      <dsp:spPr>
        <a:xfrm>
          <a:off x="494277" y="1295531"/>
          <a:ext cx="4064442" cy="183128"/>
        </a:xfrm>
        <a:custGeom>
          <a:avLst/>
          <a:gdLst/>
          <a:ahLst/>
          <a:cxnLst/>
          <a:rect l="0" t="0" r="0" b="0"/>
          <a:pathLst>
            <a:path>
              <a:moveTo>
                <a:pt x="4064442" y="0"/>
              </a:moveTo>
              <a:lnTo>
                <a:pt x="4064442" y="91564"/>
              </a:lnTo>
              <a:lnTo>
                <a:pt x="0" y="91564"/>
              </a:lnTo>
              <a:lnTo>
                <a:pt x="0" y="1831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5279F-481D-404F-9273-D8A9117A287B}">
      <dsp:nvSpPr>
        <dsp:cNvPr id="0" name=""/>
        <dsp:cNvSpPr/>
      </dsp:nvSpPr>
      <dsp:spPr>
        <a:xfrm>
          <a:off x="3032624" y="552919"/>
          <a:ext cx="3052191" cy="742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Obecné dovednosti</a:t>
          </a:r>
          <a:endParaRPr lang="cs-CZ" sz="2400" kern="1200" dirty="0"/>
        </a:p>
      </dsp:txBody>
      <dsp:txXfrm>
        <a:off x="3032624" y="552919"/>
        <a:ext cx="3052191" cy="742611"/>
      </dsp:txXfrm>
    </dsp:sp>
    <dsp:sp modelId="{34E272E0-D9AD-4550-823C-7E705404EFE1}">
      <dsp:nvSpPr>
        <dsp:cNvPr id="0" name=""/>
        <dsp:cNvSpPr/>
      </dsp:nvSpPr>
      <dsp:spPr>
        <a:xfrm>
          <a:off x="5207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B01 Počítačová způsobilost </a:t>
          </a:r>
          <a:endParaRPr lang="cs-CZ" sz="1050" kern="1200" dirty="0"/>
        </a:p>
      </dsp:txBody>
      <dsp:txXfrm>
        <a:off x="5207" y="1478659"/>
        <a:ext cx="978140" cy="804391"/>
      </dsp:txXfrm>
    </dsp:sp>
    <dsp:sp modelId="{ADD581E2-07D4-4EA4-A49A-5BD6D30F21BE}">
      <dsp:nvSpPr>
        <dsp:cNvPr id="0" name=""/>
        <dsp:cNvSpPr/>
      </dsp:nvSpPr>
      <dsp:spPr>
        <a:xfrm>
          <a:off x="249742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249742" y="2466179"/>
        <a:ext cx="760165" cy="503729"/>
      </dsp:txXfrm>
    </dsp:sp>
    <dsp:sp modelId="{20939187-FAB1-483B-80AB-AB191EE24C90}">
      <dsp:nvSpPr>
        <dsp:cNvPr id="0" name=""/>
        <dsp:cNvSpPr/>
      </dsp:nvSpPr>
      <dsp:spPr>
        <a:xfrm>
          <a:off x="249742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249742" y="3153037"/>
        <a:ext cx="760165" cy="503729"/>
      </dsp:txXfrm>
    </dsp:sp>
    <dsp:sp modelId="{2813A1F0-824A-4E83-BF7B-CDA4687A5DDE}">
      <dsp:nvSpPr>
        <dsp:cNvPr id="0" name=""/>
        <dsp:cNvSpPr/>
      </dsp:nvSpPr>
      <dsp:spPr>
        <a:xfrm>
          <a:off x="249742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249742" y="3839894"/>
        <a:ext cx="760165" cy="503729"/>
      </dsp:txXfrm>
    </dsp:sp>
    <dsp:sp modelId="{DF2BDACC-5CA5-4276-B387-AD8282F26DB4}">
      <dsp:nvSpPr>
        <dsp:cNvPr id="0" name=""/>
        <dsp:cNvSpPr/>
      </dsp:nvSpPr>
      <dsp:spPr>
        <a:xfrm>
          <a:off x="1166476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B02 Způsobilost k řízení osobního automobilu </a:t>
          </a:r>
          <a:endParaRPr lang="cs-CZ" sz="1050" kern="1200" dirty="0"/>
        </a:p>
      </dsp:txBody>
      <dsp:txXfrm>
        <a:off x="1166476" y="1478659"/>
        <a:ext cx="978140" cy="804391"/>
      </dsp:txXfrm>
    </dsp:sp>
    <dsp:sp modelId="{8A129D1E-EE5F-47CB-A065-83FE1D3ED1C1}">
      <dsp:nvSpPr>
        <dsp:cNvPr id="0" name=""/>
        <dsp:cNvSpPr/>
      </dsp:nvSpPr>
      <dsp:spPr>
        <a:xfrm>
          <a:off x="1411011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1411011" y="2466179"/>
        <a:ext cx="760165" cy="503729"/>
      </dsp:txXfrm>
    </dsp:sp>
    <dsp:sp modelId="{3F57C1CD-B0D7-4F56-97DA-38B250F56572}">
      <dsp:nvSpPr>
        <dsp:cNvPr id="0" name=""/>
        <dsp:cNvSpPr/>
      </dsp:nvSpPr>
      <dsp:spPr>
        <a:xfrm>
          <a:off x="1411011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1411011" y="3153037"/>
        <a:ext cx="760165" cy="503729"/>
      </dsp:txXfrm>
    </dsp:sp>
    <dsp:sp modelId="{4C86E28D-E17D-475E-BEC7-E73311649D7F}">
      <dsp:nvSpPr>
        <dsp:cNvPr id="0" name=""/>
        <dsp:cNvSpPr/>
      </dsp:nvSpPr>
      <dsp:spPr>
        <a:xfrm>
          <a:off x="1411011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1411011" y="3839894"/>
        <a:ext cx="760165" cy="503729"/>
      </dsp:txXfrm>
    </dsp:sp>
    <dsp:sp modelId="{1F9E01E9-B3C4-45F0-A49F-8B7531000826}">
      <dsp:nvSpPr>
        <dsp:cNvPr id="0" name=""/>
        <dsp:cNvSpPr/>
      </dsp:nvSpPr>
      <dsp:spPr>
        <a:xfrm>
          <a:off x="2327745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B03 Numerická způsobilost </a:t>
          </a:r>
          <a:endParaRPr lang="cs-CZ" sz="1050" kern="1200" dirty="0"/>
        </a:p>
      </dsp:txBody>
      <dsp:txXfrm>
        <a:off x="2327745" y="1478659"/>
        <a:ext cx="978140" cy="804391"/>
      </dsp:txXfrm>
    </dsp:sp>
    <dsp:sp modelId="{400E1FCA-6EDD-4A7E-91BA-93755F6BF4B3}">
      <dsp:nvSpPr>
        <dsp:cNvPr id="0" name=""/>
        <dsp:cNvSpPr/>
      </dsp:nvSpPr>
      <dsp:spPr>
        <a:xfrm>
          <a:off x="2572280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2572280" y="2466179"/>
        <a:ext cx="760165" cy="503729"/>
      </dsp:txXfrm>
    </dsp:sp>
    <dsp:sp modelId="{F0CB5951-628A-4E36-9165-699B48556701}">
      <dsp:nvSpPr>
        <dsp:cNvPr id="0" name=""/>
        <dsp:cNvSpPr/>
      </dsp:nvSpPr>
      <dsp:spPr>
        <a:xfrm>
          <a:off x="2572280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2572280" y="3153037"/>
        <a:ext cx="760165" cy="503729"/>
      </dsp:txXfrm>
    </dsp:sp>
    <dsp:sp modelId="{A379CDFF-CE6E-4139-B138-EC04B481C1FE}">
      <dsp:nvSpPr>
        <dsp:cNvPr id="0" name=""/>
        <dsp:cNvSpPr/>
      </dsp:nvSpPr>
      <dsp:spPr>
        <a:xfrm>
          <a:off x="2572280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2572280" y="3839894"/>
        <a:ext cx="760165" cy="503729"/>
      </dsp:txXfrm>
    </dsp:sp>
    <dsp:sp modelId="{75D3E1DB-A792-4EBF-93FE-6E32F9953090}">
      <dsp:nvSpPr>
        <dsp:cNvPr id="0" name=""/>
        <dsp:cNvSpPr/>
      </dsp:nvSpPr>
      <dsp:spPr>
        <a:xfrm>
          <a:off x="3489014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B04 Ekonomické povědomí </a:t>
          </a:r>
          <a:endParaRPr lang="cs-CZ" sz="1050" kern="1200" dirty="0"/>
        </a:p>
      </dsp:txBody>
      <dsp:txXfrm>
        <a:off x="3489014" y="1478659"/>
        <a:ext cx="978140" cy="804391"/>
      </dsp:txXfrm>
    </dsp:sp>
    <dsp:sp modelId="{A6D16B65-584D-4CFC-97B5-8143FCF55E9E}">
      <dsp:nvSpPr>
        <dsp:cNvPr id="0" name=""/>
        <dsp:cNvSpPr/>
      </dsp:nvSpPr>
      <dsp:spPr>
        <a:xfrm>
          <a:off x="3733550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3733550" y="2466179"/>
        <a:ext cx="760165" cy="503729"/>
      </dsp:txXfrm>
    </dsp:sp>
    <dsp:sp modelId="{BCA236C9-4578-42B8-9977-65422778BFDA}">
      <dsp:nvSpPr>
        <dsp:cNvPr id="0" name=""/>
        <dsp:cNvSpPr/>
      </dsp:nvSpPr>
      <dsp:spPr>
        <a:xfrm>
          <a:off x="3733550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3733550" y="3153037"/>
        <a:ext cx="760165" cy="503729"/>
      </dsp:txXfrm>
    </dsp:sp>
    <dsp:sp modelId="{D9E3EE9A-1135-4762-95D8-25494BD7B77E}">
      <dsp:nvSpPr>
        <dsp:cNvPr id="0" name=""/>
        <dsp:cNvSpPr/>
      </dsp:nvSpPr>
      <dsp:spPr>
        <a:xfrm>
          <a:off x="3733550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3733550" y="3839894"/>
        <a:ext cx="760165" cy="503729"/>
      </dsp:txXfrm>
    </dsp:sp>
    <dsp:sp modelId="{B5777626-8540-441B-B5D5-C392E1D0B736}">
      <dsp:nvSpPr>
        <dsp:cNvPr id="0" name=""/>
        <dsp:cNvSpPr/>
      </dsp:nvSpPr>
      <dsp:spPr>
        <a:xfrm>
          <a:off x="4650284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B05 Právní povědomí </a:t>
          </a:r>
          <a:endParaRPr lang="cs-CZ" sz="1050" kern="1200" dirty="0"/>
        </a:p>
      </dsp:txBody>
      <dsp:txXfrm>
        <a:off x="4650284" y="1478659"/>
        <a:ext cx="978140" cy="804391"/>
      </dsp:txXfrm>
    </dsp:sp>
    <dsp:sp modelId="{C3DC764D-04C0-4E15-9A36-F3C74FE0271B}">
      <dsp:nvSpPr>
        <dsp:cNvPr id="0" name=""/>
        <dsp:cNvSpPr/>
      </dsp:nvSpPr>
      <dsp:spPr>
        <a:xfrm>
          <a:off x="4894819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4894819" y="2466179"/>
        <a:ext cx="760165" cy="503729"/>
      </dsp:txXfrm>
    </dsp:sp>
    <dsp:sp modelId="{7E1AB9B1-459C-4763-8541-D73A440BBCB9}">
      <dsp:nvSpPr>
        <dsp:cNvPr id="0" name=""/>
        <dsp:cNvSpPr/>
      </dsp:nvSpPr>
      <dsp:spPr>
        <a:xfrm>
          <a:off x="4894819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4894819" y="3153037"/>
        <a:ext cx="760165" cy="503729"/>
      </dsp:txXfrm>
    </dsp:sp>
    <dsp:sp modelId="{48185B8C-2C77-4576-8DDF-1C7AEFB53861}">
      <dsp:nvSpPr>
        <dsp:cNvPr id="0" name=""/>
        <dsp:cNvSpPr/>
      </dsp:nvSpPr>
      <dsp:spPr>
        <a:xfrm>
          <a:off x="4894819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4894819" y="3839894"/>
        <a:ext cx="760165" cy="503729"/>
      </dsp:txXfrm>
    </dsp:sp>
    <dsp:sp modelId="{8847D1E7-6CE3-4E29-8B52-E7E3DD8E6678}">
      <dsp:nvSpPr>
        <dsp:cNvPr id="0" name=""/>
        <dsp:cNvSpPr/>
      </dsp:nvSpPr>
      <dsp:spPr>
        <a:xfrm>
          <a:off x="5811553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B06 Jazyková způsobilost v češtině </a:t>
          </a:r>
          <a:endParaRPr lang="cs-CZ" sz="1050" kern="1200" dirty="0"/>
        </a:p>
      </dsp:txBody>
      <dsp:txXfrm>
        <a:off x="5811553" y="1478659"/>
        <a:ext cx="978140" cy="804391"/>
      </dsp:txXfrm>
    </dsp:sp>
    <dsp:sp modelId="{05CB8EFF-DCC5-4B82-AF77-3C4A1165D062}">
      <dsp:nvSpPr>
        <dsp:cNvPr id="0" name=""/>
        <dsp:cNvSpPr/>
      </dsp:nvSpPr>
      <dsp:spPr>
        <a:xfrm>
          <a:off x="6056088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6056088" y="2466179"/>
        <a:ext cx="760165" cy="503729"/>
      </dsp:txXfrm>
    </dsp:sp>
    <dsp:sp modelId="{F6BB5677-9699-46BA-AF44-5C86A58E1A22}">
      <dsp:nvSpPr>
        <dsp:cNvPr id="0" name=""/>
        <dsp:cNvSpPr/>
      </dsp:nvSpPr>
      <dsp:spPr>
        <a:xfrm>
          <a:off x="6056088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6056088" y="3153037"/>
        <a:ext cx="760165" cy="503729"/>
      </dsp:txXfrm>
    </dsp:sp>
    <dsp:sp modelId="{E356F61F-F3AD-4D8A-8850-FAE7940FB44F}">
      <dsp:nvSpPr>
        <dsp:cNvPr id="0" name=""/>
        <dsp:cNvSpPr/>
      </dsp:nvSpPr>
      <dsp:spPr>
        <a:xfrm>
          <a:off x="6056088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6056088" y="3839894"/>
        <a:ext cx="760165" cy="503729"/>
      </dsp:txXfrm>
    </dsp:sp>
    <dsp:sp modelId="{E76986E8-9C6D-49CB-A913-2B5E7F8F9EAD}">
      <dsp:nvSpPr>
        <dsp:cNvPr id="0" name=""/>
        <dsp:cNvSpPr/>
      </dsp:nvSpPr>
      <dsp:spPr>
        <a:xfrm>
          <a:off x="6972822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B07 Jazyková způsobilost v angličtině </a:t>
          </a:r>
          <a:endParaRPr lang="cs-CZ" sz="1050" kern="1200" dirty="0"/>
        </a:p>
      </dsp:txBody>
      <dsp:txXfrm>
        <a:off x="6972822" y="1478659"/>
        <a:ext cx="978140" cy="804391"/>
      </dsp:txXfrm>
    </dsp:sp>
    <dsp:sp modelId="{A248E3CF-AAB4-41C0-AD5A-07F4B51759F2}">
      <dsp:nvSpPr>
        <dsp:cNvPr id="0" name=""/>
        <dsp:cNvSpPr/>
      </dsp:nvSpPr>
      <dsp:spPr>
        <a:xfrm>
          <a:off x="7217357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7217357" y="2466179"/>
        <a:ext cx="760165" cy="503729"/>
      </dsp:txXfrm>
    </dsp:sp>
    <dsp:sp modelId="{C6511637-5F64-4668-AFDE-9AAD8B85050E}">
      <dsp:nvSpPr>
        <dsp:cNvPr id="0" name=""/>
        <dsp:cNvSpPr/>
      </dsp:nvSpPr>
      <dsp:spPr>
        <a:xfrm>
          <a:off x="7217357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7217357" y="3153037"/>
        <a:ext cx="760165" cy="503729"/>
      </dsp:txXfrm>
    </dsp:sp>
    <dsp:sp modelId="{E06627E4-7423-4A7C-851C-2311CCE7EF12}">
      <dsp:nvSpPr>
        <dsp:cNvPr id="0" name=""/>
        <dsp:cNvSpPr/>
      </dsp:nvSpPr>
      <dsp:spPr>
        <a:xfrm>
          <a:off x="7217357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1050" kern="1200" dirty="0"/>
        </a:p>
      </dsp:txBody>
      <dsp:txXfrm>
        <a:off x="7217357" y="3839894"/>
        <a:ext cx="760165" cy="503729"/>
      </dsp:txXfrm>
    </dsp:sp>
    <dsp:sp modelId="{847894F8-54AF-499A-BA03-EB32EDC466D4}">
      <dsp:nvSpPr>
        <dsp:cNvPr id="0" name=""/>
        <dsp:cNvSpPr/>
      </dsp:nvSpPr>
      <dsp:spPr>
        <a:xfrm>
          <a:off x="8134091" y="1478659"/>
          <a:ext cx="978140" cy="8043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B08 Jazyková způsobilost v dalším cizím jazyce </a:t>
          </a:r>
          <a:endParaRPr lang="cs-CZ" sz="1050" kern="1200" dirty="0"/>
        </a:p>
      </dsp:txBody>
      <dsp:txXfrm>
        <a:off x="8134091" y="1478659"/>
        <a:ext cx="978140" cy="804391"/>
      </dsp:txXfrm>
    </dsp:sp>
    <dsp:sp modelId="{24DD9D3A-5507-44F2-B64F-D83E5A733F8D}">
      <dsp:nvSpPr>
        <dsp:cNvPr id="0" name=""/>
        <dsp:cNvSpPr/>
      </dsp:nvSpPr>
      <dsp:spPr>
        <a:xfrm>
          <a:off x="8378627" y="2466179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1.úroveň</a:t>
          </a:r>
          <a:endParaRPr lang="cs-CZ" sz="1050" kern="1200" dirty="0"/>
        </a:p>
      </dsp:txBody>
      <dsp:txXfrm>
        <a:off x="8378627" y="2466179"/>
        <a:ext cx="760165" cy="503729"/>
      </dsp:txXfrm>
    </dsp:sp>
    <dsp:sp modelId="{AE3457EA-CCC0-4680-BA44-85A382527624}">
      <dsp:nvSpPr>
        <dsp:cNvPr id="0" name=""/>
        <dsp:cNvSpPr/>
      </dsp:nvSpPr>
      <dsp:spPr>
        <a:xfrm>
          <a:off x="8378627" y="3153037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2.úroveň</a:t>
          </a:r>
          <a:endParaRPr lang="cs-CZ" sz="1050" kern="1200" dirty="0"/>
        </a:p>
      </dsp:txBody>
      <dsp:txXfrm>
        <a:off x="8378627" y="3153037"/>
        <a:ext cx="760165" cy="503729"/>
      </dsp:txXfrm>
    </dsp:sp>
    <dsp:sp modelId="{BD8232EE-3C25-42C6-880B-FE62FFAF089C}">
      <dsp:nvSpPr>
        <dsp:cNvPr id="0" name=""/>
        <dsp:cNvSpPr/>
      </dsp:nvSpPr>
      <dsp:spPr>
        <a:xfrm>
          <a:off x="8378627" y="3839894"/>
          <a:ext cx="760165" cy="50372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dirty="0" smtClean="0"/>
            <a:t>3.úroveň</a:t>
          </a:r>
          <a:endParaRPr lang="cs-CZ" sz="900" kern="1200" dirty="0"/>
        </a:p>
      </dsp:txBody>
      <dsp:txXfrm>
        <a:off x="8378627" y="3839894"/>
        <a:ext cx="760165" cy="503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41B93-1EE6-48F1-85A9-A7637D0567B3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663E5-E096-4E67-95CA-0498F11DD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2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61D4-AE88-4070-8474-D8C0D8763466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9943-B4D8-41C9-A53B-41BAF4577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1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6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2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5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6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73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66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1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734F-7E06-4DA2-9E2C-233DC69B3978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DC66-34E5-4468-85B9-218481B615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EC97-C27F-4253-B311-48DF6838DD6E}" type="datetimeFigureOut">
              <a:rPr lang="cs-CZ" smtClean="0"/>
              <a:t>15.10.2016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A984-9463-4DB0-95AB-4D2EF2DF0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mpet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nagementmania.com/cs/kompetenc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ompetence.nsp.cz/napoveda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bohushave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3573016"/>
            <a:ext cx="5256584" cy="1008112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>
                <a:solidFill>
                  <a:srgbClr val="DF144C"/>
                </a:solidFill>
              </a:rPr>
              <a:t>Moodle a firmy </a:t>
            </a:r>
            <a:r>
              <a:rPr lang="pl-PL" sz="3600" dirty="0" smtClean="0">
                <a:solidFill>
                  <a:srgbClr val="DF144C"/>
                </a:solidFill>
              </a:rPr>
              <a:t/>
            </a:r>
            <a:br>
              <a:rPr lang="pl-PL" sz="3600" dirty="0" smtClean="0">
                <a:solidFill>
                  <a:srgbClr val="DF144C"/>
                </a:solidFill>
              </a:rPr>
            </a:br>
            <a:r>
              <a:rPr lang="pl-PL" sz="2000" dirty="0" smtClean="0">
                <a:solidFill>
                  <a:srgbClr val="DF144C"/>
                </a:solidFill>
              </a:rPr>
              <a:t>aneb </a:t>
            </a:r>
            <a:r>
              <a:rPr lang="pl-PL" sz="2000" dirty="0">
                <a:solidFill>
                  <a:srgbClr val="DF144C"/>
                </a:solidFill>
              </a:rPr>
              <a:t>možnosti řízení vzdělávání na základě kompetencí (CBE) v Moodle</a:t>
            </a:r>
            <a:endParaRPr lang="cs-CZ" sz="2000" dirty="0">
              <a:solidFill>
                <a:srgbClr val="DF144C"/>
              </a:solidFill>
            </a:endParaRPr>
          </a:p>
        </p:txBody>
      </p:sp>
      <p:sp>
        <p:nvSpPr>
          <p:cNvPr id="3" name="Podnadpis 6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5504656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Bohumil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Havel 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MoodleMoot.cz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963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avel.PRAGODATA\Downloads\mm16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7450"/>
            <a:ext cx="33274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Příklad kompetence KISK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" y="1753777"/>
            <a:ext cx="4221350" cy="508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31" y="1763891"/>
            <a:ext cx="4833445" cy="506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Obecné dovednosti</a:t>
            </a:r>
            <a:endParaRPr lang="cs-CZ" dirty="0">
              <a:solidFill>
                <a:srgbClr val="DF144C"/>
              </a:solidFill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20156"/>
              </p:ext>
            </p:extLst>
          </p:nvPr>
        </p:nvGraphicFramePr>
        <p:xfrm>
          <a:off x="0" y="1412776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2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F144C"/>
                </a:solidFill>
              </a:rPr>
              <a:t>Počítačová </a:t>
            </a:r>
            <a:r>
              <a:rPr lang="cs-CZ" dirty="0" smtClean="0">
                <a:solidFill>
                  <a:srgbClr val="DF144C"/>
                </a:solidFill>
              </a:rPr>
              <a:t>způsobilost - detail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800" b="1" dirty="0"/>
              <a:t>0.úroveň - žádná</a:t>
            </a:r>
            <a:endParaRPr lang="cs-CZ" sz="3800" dirty="0"/>
          </a:p>
          <a:p>
            <a:r>
              <a:rPr lang="cs-CZ" sz="3800" b="1" dirty="0"/>
              <a:t>1.úroveň - základní</a:t>
            </a:r>
            <a:endParaRPr lang="cs-CZ" sz="3800" dirty="0"/>
          </a:p>
          <a:p>
            <a:pPr lvl="1"/>
            <a:r>
              <a:rPr lang="cs-CZ" dirty="0"/>
              <a:t>ovládá základní funkce počítače (ovládání jednoduchých programů - pokladna, příjem zboží na sklad, apod.)</a:t>
            </a:r>
          </a:p>
          <a:p>
            <a:r>
              <a:rPr lang="cs-CZ" sz="3800" b="1" dirty="0"/>
              <a:t>2.úroveň - běžná</a:t>
            </a:r>
            <a:endParaRPr lang="cs-CZ" sz="3800" dirty="0"/>
          </a:p>
          <a:p>
            <a:pPr lvl="1"/>
            <a:r>
              <a:rPr lang="cs-CZ" sz="2900" dirty="0"/>
              <a:t>ovládá programy pro běžné kancelářské práce (zejména texty, tabulky, elektronická pošta, internet),</a:t>
            </a:r>
          </a:p>
          <a:p>
            <a:pPr lvl="1"/>
            <a:r>
              <a:rPr lang="cs-CZ" sz="2900" dirty="0"/>
              <a:t>ovládá manipulaci se soubory (vyhledávání, kopírování, ukládání, přesun, mazání).</a:t>
            </a:r>
          </a:p>
          <a:p>
            <a:r>
              <a:rPr lang="cs-CZ" sz="3800" b="1" dirty="0"/>
              <a:t>3.úroveň - vysoká</a:t>
            </a:r>
            <a:endParaRPr lang="cs-CZ" sz="3800" dirty="0"/>
          </a:p>
          <a:p>
            <a:pPr lvl="1"/>
            <a:r>
              <a:rPr lang="cs-CZ" sz="2900" dirty="0"/>
              <a:t>ovládá pokročilejší ovládání počítače (databáze, převody mezi kancelářskými aplikacemi, řešení jednodušších problémů)</a:t>
            </a:r>
          </a:p>
          <a:p>
            <a:pPr lvl="1"/>
            <a:r>
              <a:rPr lang="cs-CZ" sz="2900" dirty="0"/>
              <a:t>používá nové aplikace, uvědomuje si analogie ve funkcích a ve způsobu ovládání různých aplikací</a:t>
            </a:r>
          </a:p>
          <a:p>
            <a:pPr lvl="1"/>
            <a:r>
              <a:rPr lang="cs-CZ" sz="2900" dirty="0"/>
              <a:t>využívá funkcí jednotlivých aplikací (vzorce, formátování, grafická animace)</a:t>
            </a:r>
          </a:p>
        </p:txBody>
      </p:sp>
    </p:spTree>
    <p:extLst>
      <p:ext uri="{BB962C8B-B14F-4D97-AF65-F5344CB8AC3E}">
        <p14:creationId xmlns:p14="http://schemas.microsoft.com/office/powerpoint/2010/main" val="15147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Princip užití v Moodle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- postup</a:t>
            </a:r>
            <a:endParaRPr lang="cs-CZ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420888"/>
            <a:ext cx="72739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Zjednodušený postup 1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312109" cy="12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7072"/>
            <a:ext cx="2205419" cy="11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429172" y="1660158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Kompetenční rámce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419872" y="1669482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Šablony studijních plánů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732240" y="1660158"/>
            <a:ext cx="196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Uživatelé a skupiny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71167"/>
            <a:ext cx="1852613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Zjednodušený postup 2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312109" cy="12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7072"/>
            <a:ext cx="2205419" cy="11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1"/>
            <a:ext cx="2621507" cy="18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01" y="3606050"/>
            <a:ext cx="2210882" cy="16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>
            <a:spLocks noChangeAspect="1"/>
          </p:cNvSpPr>
          <p:nvPr/>
        </p:nvSpPr>
        <p:spPr>
          <a:xfrm>
            <a:off x="179512" y="2807044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>
            <a:spLocks noChangeAspect="1"/>
          </p:cNvSpPr>
          <p:nvPr/>
        </p:nvSpPr>
        <p:spPr>
          <a:xfrm>
            <a:off x="467624" y="2959444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>
            <a:spLocks noChangeAspect="1"/>
          </p:cNvSpPr>
          <p:nvPr/>
        </p:nvSpPr>
        <p:spPr>
          <a:xfrm>
            <a:off x="1907784" y="2636952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>
            <a:spLocks noChangeAspect="1"/>
          </p:cNvSpPr>
          <p:nvPr/>
        </p:nvSpPr>
        <p:spPr>
          <a:xfrm>
            <a:off x="2195736" y="2959444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>
            <a:spLocks noChangeAspect="1"/>
          </p:cNvSpPr>
          <p:nvPr/>
        </p:nvSpPr>
        <p:spPr>
          <a:xfrm>
            <a:off x="971680" y="4725144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>
            <a:spLocks noChangeAspect="1"/>
          </p:cNvSpPr>
          <p:nvPr/>
        </p:nvSpPr>
        <p:spPr>
          <a:xfrm>
            <a:off x="2015756" y="4545144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>
            <a:stCxn id="6" idx="6"/>
          </p:cNvCxnSpPr>
          <p:nvPr/>
        </p:nvCxnSpPr>
        <p:spPr>
          <a:xfrm>
            <a:off x="539472" y="2987044"/>
            <a:ext cx="2808392" cy="99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5" idx="6"/>
          </p:cNvCxnSpPr>
          <p:nvPr/>
        </p:nvCxnSpPr>
        <p:spPr>
          <a:xfrm flipV="1">
            <a:off x="827584" y="2996952"/>
            <a:ext cx="3024336" cy="1424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267744" y="2838626"/>
            <a:ext cx="1944216" cy="1583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7" idx="6"/>
          </p:cNvCxnSpPr>
          <p:nvPr/>
        </p:nvCxnSpPr>
        <p:spPr>
          <a:xfrm flipV="1">
            <a:off x="2555696" y="2996952"/>
            <a:ext cx="2114646" cy="1424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8" idx="7"/>
          </p:cNvCxnSpPr>
          <p:nvPr/>
        </p:nvCxnSpPr>
        <p:spPr>
          <a:xfrm flipV="1">
            <a:off x="1278925" y="2996952"/>
            <a:ext cx="3869139" cy="178091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51" idx="3"/>
          </p:cNvCxnSpPr>
          <p:nvPr/>
        </p:nvCxnSpPr>
        <p:spPr>
          <a:xfrm flipV="1">
            <a:off x="2384932" y="2996952"/>
            <a:ext cx="3195180" cy="16516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29172" y="1660158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Kompetenční rámce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419872" y="1669482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Šablony studijních plánů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732240" y="1660158"/>
            <a:ext cx="196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Uživatelé a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Zjednodušený postup 3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5827"/>
            <a:ext cx="2312109" cy="12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0043"/>
            <a:ext cx="2205419" cy="11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79802"/>
            <a:ext cx="2621507" cy="18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01" y="3569021"/>
            <a:ext cx="2210882" cy="16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>
            <a:spLocks noChangeAspect="1"/>
          </p:cNvSpPr>
          <p:nvPr/>
        </p:nvSpPr>
        <p:spPr>
          <a:xfrm>
            <a:off x="179512" y="2959963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>
            <a:spLocks noChangeAspect="1"/>
          </p:cNvSpPr>
          <p:nvPr/>
        </p:nvSpPr>
        <p:spPr>
          <a:xfrm>
            <a:off x="2195736" y="2922415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>
            <a:spLocks noChangeAspect="1"/>
          </p:cNvSpPr>
          <p:nvPr/>
        </p:nvSpPr>
        <p:spPr>
          <a:xfrm>
            <a:off x="971680" y="4941208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>
            <a:spLocks noChangeAspect="1"/>
          </p:cNvSpPr>
          <p:nvPr/>
        </p:nvSpPr>
        <p:spPr>
          <a:xfrm>
            <a:off x="2015756" y="4904179"/>
            <a:ext cx="359960" cy="360000"/>
          </a:xfrm>
          <a:prstGeom prst="ellipse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>
            <a:stCxn id="6" idx="6"/>
          </p:cNvCxnSpPr>
          <p:nvPr/>
        </p:nvCxnSpPr>
        <p:spPr>
          <a:xfrm>
            <a:off x="539472" y="3139963"/>
            <a:ext cx="3025429" cy="147162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491621" y="3130015"/>
            <a:ext cx="1576323" cy="148157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8" idx="7"/>
          </p:cNvCxnSpPr>
          <p:nvPr/>
        </p:nvCxnSpPr>
        <p:spPr>
          <a:xfrm flipV="1">
            <a:off x="1278925" y="4611592"/>
            <a:ext cx="3653115" cy="3823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9" idx="6"/>
          </p:cNvCxnSpPr>
          <p:nvPr/>
        </p:nvCxnSpPr>
        <p:spPr>
          <a:xfrm flipV="1">
            <a:off x="2375716" y="4611592"/>
            <a:ext cx="2988372" cy="472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29172" y="1660158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Kompetenční rámce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419872" y="1669482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Šablony studijních plánů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732240" y="1660158"/>
            <a:ext cx="196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Uživatelé a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Zjednodušený postup 4 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936"/>
            <a:ext cx="2312109" cy="12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7152"/>
            <a:ext cx="2205419" cy="11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40" y="4648701"/>
            <a:ext cx="72211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16" y="5445304"/>
            <a:ext cx="72211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3136"/>
            <a:ext cx="72211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6803136" y="2132936"/>
            <a:ext cx="1658408" cy="864016"/>
            <a:chOff x="6803136" y="1700808"/>
            <a:chExt cx="1658408" cy="86401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844824"/>
              <a:ext cx="721192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700808"/>
              <a:ext cx="721192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136" y="1745569"/>
              <a:ext cx="721192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" name="Přímá spojnice se šipkou 9"/>
          <p:cNvCxnSpPr>
            <a:stCxn id="25" idx="1"/>
          </p:cNvCxnSpPr>
          <p:nvPr/>
        </p:nvCxnSpPr>
        <p:spPr>
          <a:xfrm flipH="1">
            <a:off x="5969371" y="2537697"/>
            <a:ext cx="833765" cy="3010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6803136" y="2132936"/>
            <a:ext cx="1658408" cy="864016"/>
          </a:xfrm>
          <a:prstGeom prst="roundRect">
            <a:avLst/>
          </a:prstGeom>
          <a:noFill/>
          <a:ln>
            <a:solidFill>
              <a:srgbClr val="DF1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>
            <a:stCxn id="23" idx="1"/>
          </p:cNvCxnSpPr>
          <p:nvPr/>
        </p:nvCxnSpPr>
        <p:spPr>
          <a:xfrm flipH="1" flipV="1">
            <a:off x="5969371" y="2838706"/>
            <a:ext cx="1554957" cy="734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911"/>
            <a:ext cx="2621507" cy="18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01" y="3606130"/>
            <a:ext cx="2210882" cy="16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Přímá spojnice se šipkou 35"/>
          <p:cNvCxnSpPr>
            <a:stCxn id="21" idx="1"/>
            <a:endCxn id="34" idx="3"/>
          </p:cNvCxnSpPr>
          <p:nvPr/>
        </p:nvCxnSpPr>
        <p:spPr>
          <a:xfrm flipH="1" flipV="1">
            <a:off x="5775783" y="4453709"/>
            <a:ext cx="2144257" cy="5549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22" idx="1"/>
            <a:endCxn id="34" idx="3"/>
          </p:cNvCxnSpPr>
          <p:nvPr/>
        </p:nvCxnSpPr>
        <p:spPr>
          <a:xfrm flipH="1" flipV="1">
            <a:off x="5775783" y="4453709"/>
            <a:ext cx="1481433" cy="13515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29172" y="1660158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Kompetenční rámce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419872" y="1669482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Šablony studijních plánů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732240" y="1660158"/>
            <a:ext cx="196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Uživatelé a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7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1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Postup </a:t>
            </a:r>
          </a:p>
          <a:p>
            <a:r>
              <a:rPr lang="cs-CZ" sz="2800" dirty="0" smtClean="0"/>
              <a:t>Správce musí kompetence povolit</a:t>
            </a:r>
          </a:p>
          <a:p>
            <a:r>
              <a:rPr lang="cs-CZ" sz="2800" dirty="0" smtClean="0"/>
              <a:t>S/Man vytváří kompetenční rámce – struktura dovedností a znalostí</a:t>
            </a:r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5" y="3600400"/>
            <a:ext cx="662130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2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19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318973"/>
            <a:ext cx="8875028" cy="484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Obsah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49808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Co je kompetence </a:t>
            </a:r>
          </a:p>
          <a:p>
            <a:r>
              <a:rPr lang="cs-CZ" dirty="0" smtClean="0"/>
              <a:t>Vzdělávání s využitím kompetencí </a:t>
            </a:r>
          </a:p>
          <a:p>
            <a:r>
              <a:rPr lang="cs-CZ" dirty="0" smtClean="0"/>
              <a:t>Příklady kompetencí</a:t>
            </a:r>
          </a:p>
          <a:p>
            <a:r>
              <a:rPr lang="cs-CZ" dirty="0" smtClean="0"/>
              <a:t>Kompetenční rámce</a:t>
            </a:r>
          </a:p>
          <a:p>
            <a:r>
              <a:rPr lang="cs-CZ" dirty="0" smtClean="0"/>
              <a:t>Studijní plány</a:t>
            </a:r>
          </a:p>
          <a:p>
            <a:r>
              <a:rPr lang="cs-CZ" dirty="0" smtClean="0"/>
              <a:t>Realizace v kurzech</a:t>
            </a:r>
          </a:p>
          <a:p>
            <a:r>
              <a:rPr lang="cs-CZ" dirty="0" smtClean="0"/>
              <a:t>Závěr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Kurzy a kompetence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89943"/>
            <a:ext cx="8612156" cy="418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Šablony studijních plánů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Šablony studijních plánů se vytváří z kompetencí, které lze propojit s kurzy</a:t>
            </a:r>
          </a:p>
          <a:p>
            <a:r>
              <a:rPr lang="cs-CZ" dirty="0" smtClean="0"/>
              <a:t>Připojení uživatelů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616822"/>
            <a:ext cx="8612156" cy="233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Šablony studijních plánů 1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354142"/>
            <a:ext cx="696277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0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Šablony studijních plánů - detail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1196752"/>
            <a:ext cx="6753225" cy="675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Individuální studijní plán</a:t>
            </a:r>
            <a:endParaRPr lang="cs-CZ" dirty="0">
              <a:solidFill>
                <a:srgbClr val="DF144C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828185"/>
            <a:ext cx="8229600" cy="406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Studijní plán – revize</a:t>
            </a:r>
          </a:p>
          <a:p>
            <a:r>
              <a:rPr lang="cs-CZ" dirty="0" smtClean="0"/>
              <a:t>Stavy studijního plánu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8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Individuální studijní plány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08237"/>
            <a:ext cx="884872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Individuální studijní plány - stavy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Vytvořeno  - správcem, sám - revize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147314"/>
            <a:ext cx="5040560" cy="410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z plánu - stavy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Revize výstupů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9941"/>
            <a:ext cx="5616624" cy="455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F144C"/>
                </a:solidFill>
              </a:rPr>
              <a:t>Kompetence a studijní plány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64964"/>
            <a:ext cx="1944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Vytváření šablony studijního plánu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2000" dirty="0" err="1" smtClean="0"/>
              <a:t>adm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Název + požadované kompetence</a:t>
            </a:r>
            <a:endParaRPr lang="cs-CZ" sz="20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3"/>
            <a:ext cx="6962923" cy="540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6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Seznam studijních plánů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64964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Přehled a stavy</a:t>
            </a:r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29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8272"/>
            <a:ext cx="930592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(definice)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Definice </a:t>
            </a:r>
          </a:p>
          <a:p>
            <a:r>
              <a:rPr lang="cs-CZ" sz="2800" dirty="0"/>
              <a:t>kompetence (osobní rozvoj) - představují souhrn vědomostí, dovedností, schopností, postojů a hodnot umožňující uplatnění a osobní rozvoj </a:t>
            </a:r>
            <a:r>
              <a:rPr lang="cs-CZ" sz="2800" dirty="0" smtClean="0"/>
              <a:t>jednotlivce (</a:t>
            </a:r>
            <a:r>
              <a:rPr lang="cs-CZ" sz="2800" dirty="0" smtClean="0">
                <a:hlinkClick r:id="rId3"/>
              </a:rPr>
              <a:t>wiki</a:t>
            </a:r>
            <a:r>
              <a:rPr lang="cs-CZ" sz="2800" dirty="0" smtClean="0"/>
              <a:t>)</a:t>
            </a:r>
          </a:p>
          <a:p>
            <a:r>
              <a:rPr lang="cs-CZ" sz="2800" dirty="0"/>
              <a:t>Kompetence </a:t>
            </a:r>
            <a:r>
              <a:rPr lang="cs-CZ" sz="2800" dirty="0" smtClean="0"/>
              <a:t>znamená </a:t>
            </a:r>
            <a:r>
              <a:rPr lang="cs-CZ" sz="2800" dirty="0"/>
              <a:t>nejčastěji předpoklady či schopnost vykonávat nějakou činnost, situaci či profesi. Kompetence tedy znamená způsobilost zvládat určitou pracovní pozici, umět ji vykonávat, být v příslušné oblasti kvalifikovaný, mít potřebné vědomosti a dovednosti</a:t>
            </a:r>
            <a:r>
              <a:rPr lang="cs-CZ" sz="2800" dirty="0" smtClean="0"/>
              <a:t>. (</a:t>
            </a:r>
            <a:r>
              <a:rPr lang="cs-CZ" sz="2800" dirty="0" smtClean="0">
                <a:hlinkClick r:id="rId4"/>
              </a:rPr>
              <a:t>odkaz</a:t>
            </a:r>
            <a:r>
              <a:rPr lang="cs-CZ" sz="2800" dirty="0" smtClean="0"/>
              <a:t>)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4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Seznam studijních plánů uživatele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64964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Přehled a stavy</a:t>
            </a:r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5232400" cy="343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F144C"/>
                </a:solidFill>
              </a:rPr>
              <a:t>Kompetence </a:t>
            </a:r>
            <a:r>
              <a:rPr lang="cs-CZ" dirty="0" smtClean="0">
                <a:solidFill>
                  <a:srgbClr val="DF144C"/>
                </a:solidFill>
              </a:rPr>
              <a:t>k revizi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64964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Správce kompetencí</a:t>
            </a:r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10487026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Evidence studia a revize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64964"/>
            <a:ext cx="4392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Správa záznamů</a:t>
            </a:r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3074" name="Picture 2" descr="D:\havel\projekty\elearning\školení\moodle 23 pdc\kompetence\Evidence stu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6794"/>
            <a:ext cx="86772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Individuální studijní plány </a:t>
            </a:r>
            <a:br>
              <a:rPr lang="cs-CZ" dirty="0" smtClean="0">
                <a:solidFill>
                  <a:srgbClr val="DF144C"/>
                </a:solidFill>
              </a:rPr>
            </a:br>
            <a:r>
              <a:rPr lang="cs-CZ" dirty="0" smtClean="0">
                <a:solidFill>
                  <a:srgbClr val="DF144C"/>
                </a:solidFill>
              </a:rPr>
              <a:t>– předchozí studium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8809"/>
            <a:ext cx="8229600" cy="312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Nastavení kurzu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779912" y="3789040"/>
            <a:ext cx="7600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6888"/>
            <a:ext cx="7740352" cy="586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Nastavení činnosti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79" y="1286295"/>
            <a:ext cx="5176242" cy="545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Zobrazení plánu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9" y="1340768"/>
            <a:ext cx="7475022" cy="583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Kurz –</a:t>
            </a:r>
            <a:r>
              <a:rPr lang="cs-CZ" dirty="0" smtClean="0">
                <a:solidFill>
                  <a:srgbClr val="DF144C"/>
                </a:solidFill>
              </a:rPr>
              <a:t>pohled </a:t>
            </a:r>
            <a:r>
              <a:rPr lang="cs-CZ" dirty="0" smtClean="0">
                <a:solidFill>
                  <a:srgbClr val="DF144C"/>
                </a:solidFill>
              </a:rPr>
              <a:t>uživatele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7" y="1412776"/>
            <a:ext cx="8176727" cy="539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Přehled učitele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12717" cy="475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Sestava kurzu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39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44" y="1412776"/>
            <a:ext cx="9721289" cy="333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52" y="4151007"/>
            <a:ext cx="4657725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779912" y="3789040"/>
            <a:ext cx="7600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(</a:t>
            </a:r>
            <a:r>
              <a:rPr lang="cs-CZ" dirty="0" smtClean="0">
                <a:solidFill>
                  <a:srgbClr val="DF144C"/>
                </a:solidFill>
                <a:hlinkClick r:id="rId3"/>
              </a:rPr>
              <a:t>NSP</a:t>
            </a:r>
            <a:r>
              <a:rPr lang="cs-CZ" dirty="0" smtClean="0">
                <a:solidFill>
                  <a:srgbClr val="DF144C"/>
                </a:solidFill>
              </a:rPr>
              <a:t>)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Kompetence představují souhrn vědomostí, dovedností, schopností a postojů umožňující pracovní uplatnění a osobní rozvoj jednotlivce. Vyjadřují předpoklady k výkonu určitého souboru činností.</a:t>
            </a:r>
          </a:p>
          <a:p>
            <a:pPr marL="0" indent="0">
              <a:buNone/>
            </a:pPr>
            <a:r>
              <a:rPr lang="cs-CZ" sz="2800" dirty="0" smtClean="0"/>
              <a:t>Vlastnosti </a:t>
            </a:r>
            <a:r>
              <a:rPr lang="cs-CZ" sz="2800" dirty="0"/>
              <a:t>kompetencí:</a:t>
            </a:r>
          </a:p>
          <a:p>
            <a:r>
              <a:rPr lang="cs-CZ" sz="2800" dirty="0" smtClean="0"/>
              <a:t>musí </a:t>
            </a:r>
            <a:r>
              <a:rPr lang="cs-CZ" sz="2800" dirty="0"/>
              <a:t>být sledovatelné</a:t>
            </a:r>
          </a:p>
          <a:p>
            <a:r>
              <a:rPr lang="cs-CZ" sz="2800" dirty="0"/>
              <a:t>musí být měřitelné / hodnotitelné</a:t>
            </a:r>
          </a:p>
          <a:p>
            <a:r>
              <a:rPr lang="cs-CZ" sz="2800" dirty="0"/>
              <a:t>musí být </a:t>
            </a:r>
            <a:r>
              <a:rPr lang="cs-CZ" sz="2800" dirty="0" err="1"/>
              <a:t>trénovatelné</a:t>
            </a:r>
            <a:r>
              <a:rPr lang="cs-CZ" sz="2800" dirty="0"/>
              <a:t> / přístupné změně a rozvoji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Hodnocení - učitel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40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79376"/>
            <a:ext cx="771525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Zobrazení pro studenta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41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882466" cy="501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0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Mobil - plán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42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havel.PRAGODATA\Pictures\moodle\kompetence\imag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313232"/>
            <a:ext cx="72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Příklad rolí 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Naklikání</a:t>
            </a:r>
            <a:r>
              <a:rPr lang="cs-CZ" dirty="0" smtClean="0"/>
              <a:t> role – </a:t>
            </a:r>
            <a:r>
              <a:rPr lang="cs-CZ" b="1" dirty="0" smtClean="0"/>
              <a:t>Manažer kompetencí</a:t>
            </a:r>
          </a:p>
          <a:p>
            <a:r>
              <a:rPr lang="cs-CZ" dirty="0" smtClean="0"/>
              <a:t>Správa kompetenčních rámců</a:t>
            </a:r>
          </a:p>
          <a:p>
            <a:r>
              <a:rPr lang="cs-CZ" dirty="0" smtClean="0"/>
              <a:t>Správa Šablon studijních plánů</a:t>
            </a:r>
          </a:p>
          <a:p>
            <a:r>
              <a:rPr lang="cs-CZ" dirty="0" smtClean="0"/>
              <a:t>Revize studijních plánů</a:t>
            </a:r>
          </a:p>
          <a:p>
            <a:r>
              <a:rPr lang="cs-CZ" dirty="0" smtClean="0"/>
              <a:t>Revize kompetence uživatele</a:t>
            </a:r>
          </a:p>
          <a:p>
            <a:r>
              <a:rPr lang="cs-CZ" dirty="0"/>
              <a:t>Správa evidence předchozího studia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43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5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DF144C"/>
                </a:solidFill>
              </a:rPr>
              <a:t>Závěr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22612"/>
            <a:ext cx="3898776" cy="16127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Ty neumíš řídit loď, že?</a:t>
            </a:r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smtClean="0"/>
              <a:t>Taky jsem si udělal internetový kurz plachtění.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44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154088"/>
            <a:ext cx="441334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795747"/>
            <a:ext cx="4423054" cy="25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F144C"/>
                </a:solidFill>
              </a:rPr>
              <a:t>Díky za pozornost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7067128" cy="3528392"/>
          </a:xfrm>
        </p:spPr>
        <p:txBody>
          <a:bodyPr>
            <a:normAutofit/>
          </a:bodyPr>
          <a:lstStyle/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kern="0" dirty="0">
                <a:hlinkClick r:id="rId2"/>
              </a:rPr>
              <a:t>https://</a:t>
            </a:r>
            <a:r>
              <a:rPr lang="en-US" sz="2000" kern="0" dirty="0" smtClean="0">
                <a:hlinkClick r:id="rId2"/>
              </a:rPr>
              <a:t>www.linkedin.com/in/bohushavel</a:t>
            </a:r>
            <a:endParaRPr lang="cs-CZ" sz="2000" kern="0" dirty="0" smtClean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 www.moodlepartner.cz</a:t>
            </a:r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www.moodlemoot.cz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www.pragodata.cz</a:t>
            </a:r>
            <a:endParaRPr lang="cs-CZ" kern="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6533003"/>
            <a:ext cx="29626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Special thanks for inspiring picture http://www.moodlenews.com/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719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Kompetence (CBE)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Nová funkcionalita pro řízení a sledování vzdělávání pomocí kompetencí</a:t>
            </a:r>
          </a:p>
          <a:p>
            <a:r>
              <a:rPr lang="cs-CZ" sz="2800" dirty="0" smtClean="0"/>
              <a:t>Uživatel má osobní vzdělávací plán, plán dostane přidělen nebo přidá sám plánovanou kompetenci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5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Competency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based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education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6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180527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288031" y="3356992"/>
            <a:ext cx="4464496" cy="2088232"/>
            <a:chOff x="107504" y="3356992"/>
            <a:chExt cx="4464496" cy="2088232"/>
          </a:xfrm>
        </p:grpSpPr>
        <p:sp>
          <p:nvSpPr>
            <p:cNvPr id="10" name="Zaoblený obdélník 9"/>
            <p:cNvSpPr/>
            <p:nvPr/>
          </p:nvSpPr>
          <p:spPr>
            <a:xfrm>
              <a:off x="107504" y="3356992"/>
              <a:ext cx="4464496" cy="49227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Jana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107504" y="3861048"/>
              <a:ext cx="4464496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Petr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107504" y="4365104"/>
              <a:ext cx="4464496" cy="492274"/>
            </a:xfrm>
            <a:prstGeom prst="roundRect">
              <a:avLst/>
            </a:prstGeom>
            <a:solidFill>
              <a:srgbClr val="CE3D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David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107504" y="4869160"/>
              <a:ext cx="4464496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Helena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107504" y="3849266"/>
              <a:ext cx="3996952" cy="159595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3987552" y="3356992"/>
              <a:ext cx="584448" cy="49227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3987552" y="3861048"/>
              <a:ext cx="584448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3987552" y="4365104"/>
              <a:ext cx="584448" cy="492274"/>
            </a:xfrm>
            <a:prstGeom prst="roundRect">
              <a:avLst/>
            </a:prstGeom>
            <a:solidFill>
              <a:srgbClr val="CE3D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3987552" y="4869160"/>
              <a:ext cx="584448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288031" y="5589240"/>
            <a:ext cx="25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Proměnný výstup znalostí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939631" y="1888912"/>
            <a:ext cx="3012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Tradiční model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Competency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based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education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7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180527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288031" y="3356992"/>
            <a:ext cx="4464496" cy="2088232"/>
            <a:chOff x="107504" y="3356992"/>
            <a:chExt cx="4464496" cy="2088232"/>
          </a:xfrm>
        </p:grpSpPr>
        <p:sp>
          <p:nvSpPr>
            <p:cNvPr id="10" name="Zaoblený obdélník 9"/>
            <p:cNvSpPr/>
            <p:nvPr/>
          </p:nvSpPr>
          <p:spPr>
            <a:xfrm>
              <a:off x="107504" y="3356992"/>
              <a:ext cx="4464496" cy="49227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Jana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107504" y="3861048"/>
              <a:ext cx="4464496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Petr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107504" y="4365104"/>
              <a:ext cx="4464496" cy="492274"/>
            </a:xfrm>
            <a:prstGeom prst="roundRect">
              <a:avLst/>
            </a:prstGeom>
            <a:solidFill>
              <a:srgbClr val="CE3D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David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107504" y="4869160"/>
              <a:ext cx="4464496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Helena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107504" y="3849266"/>
              <a:ext cx="3996952" cy="159595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3987552" y="3356992"/>
              <a:ext cx="584448" cy="49227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3987552" y="3861048"/>
              <a:ext cx="584448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3987552" y="4365104"/>
              <a:ext cx="584448" cy="492274"/>
            </a:xfrm>
            <a:prstGeom prst="roundRect">
              <a:avLst/>
            </a:prstGeom>
            <a:solidFill>
              <a:srgbClr val="CE3D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3987552" y="4869160"/>
              <a:ext cx="584448" cy="492274"/>
            </a:xfrm>
            <a:prstGeom prst="roundRect">
              <a:avLst/>
            </a:prstGeom>
            <a:solidFill>
              <a:srgbClr val="0365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2000" kern="0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cs-CZ" sz="2000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2" name="Zaoblený obdélník 21"/>
          <p:cNvSpPr/>
          <p:nvPr/>
        </p:nvSpPr>
        <p:spPr>
          <a:xfrm>
            <a:off x="4896543" y="3367566"/>
            <a:ext cx="2232248" cy="49227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000" kern="0" dirty="0" smtClean="0">
                <a:solidFill>
                  <a:schemeClr val="bg1">
                    <a:lumMod val="95000"/>
                  </a:schemeClr>
                </a:solidFill>
              </a:rPr>
              <a:t>Jana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4896543" y="3871622"/>
            <a:ext cx="2808312" cy="49227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000" kern="0" dirty="0" smtClean="0">
                <a:solidFill>
                  <a:schemeClr val="bg1">
                    <a:lumMod val="95000"/>
                  </a:schemeClr>
                </a:solidFill>
              </a:rPr>
              <a:t>Petr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896543" y="4375678"/>
            <a:ext cx="3600400" cy="49227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000" kern="0" dirty="0" smtClean="0">
                <a:solidFill>
                  <a:schemeClr val="bg1">
                    <a:lumMod val="95000"/>
                  </a:schemeClr>
                </a:solidFill>
              </a:rPr>
              <a:t>David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4896543" y="4879734"/>
            <a:ext cx="2808312" cy="49227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000" kern="0" dirty="0" smtClean="0">
                <a:solidFill>
                  <a:schemeClr val="bg1">
                    <a:lumMod val="95000"/>
                  </a:schemeClr>
                </a:solidFill>
              </a:rPr>
              <a:t>Helena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6696743" y="3367566"/>
            <a:ext cx="584448" cy="4922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000" kern="0" dirty="0" smtClean="0">
                <a:solidFill>
                  <a:schemeClr val="bg1">
                    <a:lumMod val="95000"/>
                  </a:schemeClr>
                </a:solidFill>
                <a:sym typeface="Webdings"/>
              </a:rPr>
              <a:t>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7272807" y="3871622"/>
            <a:ext cx="584448" cy="4922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000" kern="0" dirty="0">
                <a:solidFill>
                  <a:schemeClr val="bg1">
                    <a:lumMod val="95000"/>
                  </a:schemeClr>
                </a:solidFill>
                <a:sym typeface="Webdings"/>
              </a:rPr>
              <a:t>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8280919" y="4375678"/>
            <a:ext cx="584448" cy="4922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000" kern="0" dirty="0">
                <a:solidFill>
                  <a:schemeClr val="bg1">
                    <a:lumMod val="95000"/>
                  </a:schemeClr>
                </a:solidFill>
                <a:sym typeface="Webdings"/>
              </a:rPr>
              <a:t>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7560839" y="4879734"/>
            <a:ext cx="584448" cy="49227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000" kern="0" dirty="0">
                <a:solidFill>
                  <a:schemeClr val="bg1">
                    <a:lumMod val="95000"/>
                  </a:schemeClr>
                </a:solidFill>
                <a:sym typeface="Webdings"/>
              </a:rPr>
              <a:t></a:t>
            </a:r>
            <a:endParaRPr lang="cs-CZ" sz="20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88031" y="5589240"/>
            <a:ext cx="25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Proměnný výstup znalostí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942659" y="5589240"/>
            <a:ext cx="263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Standardní výstup znalostí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939631" y="1888912"/>
            <a:ext cx="3012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Tradiční model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794581" y="1904925"/>
            <a:ext cx="3386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založený </a:t>
            </a:r>
          </a:p>
          <a:p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kompetencích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Příklad kompetence CEFR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8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8581"/>
            <a:ext cx="7452320" cy="56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Příklad kompetence SERF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18. - 19. 10. 2016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CB8F-B94A-4349-98EB-00F889815D3C}" type="slidenum">
              <a:rPr lang="cs-CZ" smtClean="0"/>
              <a:t>9</a:t>
            </a:fld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6"/>
          <p:cNvSpPr txBox="1">
            <a:spLocks/>
          </p:cNvSpPr>
          <p:nvPr/>
        </p:nvSpPr>
        <p:spPr>
          <a:xfrm>
            <a:off x="3505200" y="63481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MoodleMoot.cz 2016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0" y="1772816"/>
            <a:ext cx="7991475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a36ce9d5276ab62fe74feb0b418fbda8e91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15393</TotalTime>
  <Words>1174</Words>
  <Application>Microsoft Office PowerPoint</Application>
  <PresentationFormat>Předvádění na obrazovce (4:3)</PresentationFormat>
  <Paragraphs>355</Paragraphs>
  <Slides>45</Slides>
  <Notes>43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47" baseType="lpstr">
      <vt:lpstr>Motiv systému Office</vt:lpstr>
      <vt:lpstr>Vlastní návrh</vt:lpstr>
      <vt:lpstr>Moodle a firmy  aneb možnosti řízení vzdělávání na základě kompetencí (CBE) v Moodle</vt:lpstr>
      <vt:lpstr>Obsah</vt:lpstr>
      <vt:lpstr>Kompetence (definice)</vt:lpstr>
      <vt:lpstr>Kompetence (NSP)</vt:lpstr>
      <vt:lpstr>Kompetence (CBE)</vt:lpstr>
      <vt:lpstr>Competency based education</vt:lpstr>
      <vt:lpstr>Competency based education</vt:lpstr>
      <vt:lpstr>Příklad kompetence CEFR</vt:lpstr>
      <vt:lpstr>Příklad kompetence SERF</vt:lpstr>
      <vt:lpstr>Příklad kompetence KISK</vt:lpstr>
      <vt:lpstr>Obecné dovednosti</vt:lpstr>
      <vt:lpstr>Počítačová způsobilost - detail</vt:lpstr>
      <vt:lpstr>Kompetence - postup</vt:lpstr>
      <vt:lpstr>Zjednodušený postup 1</vt:lpstr>
      <vt:lpstr>Zjednodušený postup 2</vt:lpstr>
      <vt:lpstr>Zjednodušený postup 3</vt:lpstr>
      <vt:lpstr>Zjednodušený postup 4 </vt:lpstr>
      <vt:lpstr>Kompetence 1</vt:lpstr>
      <vt:lpstr>Kompetence 2</vt:lpstr>
      <vt:lpstr>Kurzy a kompetence</vt:lpstr>
      <vt:lpstr>Šablony studijních plánů</vt:lpstr>
      <vt:lpstr>Šablony studijních plánů 1</vt:lpstr>
      <vt:lpstr>Šablony studijních plánů - detail</vt:lpstr>
      <vt:lpstr>Individuální studijní plán</vt:lpstr>
      <vt:lpstr>Individuální studijní plány</vt:lpstr>
      <vt:lpstr>Individuální studijní plány - stavy</vt:lpstr>
      <vt:lpstr>Kompetence z plánu - stavy</vt:lpstr>
      <vt:lpstr>Kompetence a studijní plány</vt:lpstr>
      <vt:lpstr>Seznam studijních plánů</vt:lpstr>
      <vt:lpstr>Seznam studijních plánů uživatele</vt:lpstr>
      <vt:lpstr>Kompetence k revizi</vt:lpstr>
      <vt:lpstr>Evidence studia a revize</vt:lpstr>
      <vt:lpstr>Individuální studijní plány  – předchozí studium</vt:lpstr>
      <vt:lpstr>Nastavení kurzu</vt:lpstr>
      <vt:lpstr>Nastavení činnosti</vt:lpstr>
      <vt:lpstr>Zobrazení plánu</vt:lpstr>
      <vt:lpstr>Kurz –pohled uživatele</vt:lpstr>
      <vt:lpstr>Přehled učitele</vt:lpstr>
      <vt:lpstr>Sestava kurzu</vt:lpstr>
      <vt:lpstr>Hodnocení - učitel</vt:lpstr>
      <vt:lpstr>Zobrazení pro studenta</vt:lpstr>
      <vt:lpstr>Mobil - plán</vt:lpstr>
      <vt:lpstr>Příklad rolí </vt:lpstr>
      <vt:lpstr>Závěr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</dc:title>
  <dc:creator>Petr Mikulica</dc:creator>
  <cp:lastModifiedBy>Bohumil Havel</cp:lastModifiedBy>
  <cp:revision>218</cp:revision>
  <cp:lastPrinted>2016-06-27T08:55:14Z</cp:lastPrinted>
  <dcterms:created xsi:type="dcterms:W3CDTF">2014-04-11T07:43:45Z</dcterms:created>
  <dcterms:modified xsi:type="dcterms:W3CDTF">2016-10-15T18:12:06Z</dcterms:modified>
</cp:coreProperties>
</file>