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256" r:id="rId3"/>
    <p:sldId id="404" r:id="rId4"/>
    <p:sldId id="419" r:id="rId5"/>
    <p:sldId id="430" r:id="rId6"/>
    <p:sldId id="408" r:id="rId7"/>
    <p:sldId id="417" r:id="rId8"/>
    <p:sldId id="418" r:id="rId9"/>
    <p:sldId id="384" r:id="rId10"/>
    <p:sldId id="421" r:id="rId11"/>
    <p:sldId id="425" r:id="rId12"/>
    <p:sldId id="424" r:id="rId13"/>
    <p:sldId id="422" r:id="rId14"/>
    <p:sldId id="423" r:id="rId15"/>
    <p:sldId id="431" r:id="rId16"/>
    <p:sldId id="426" r:id="rId17"/>
    <p:sldId id="409" r:id="rId18"/>
    <p:sldId id="407" r:id="rId19"/>
    <p:sldId id="415" r:id="rId20"/>
    <p:sldId id="420" r:id="rId21"/>
    <p:sldId id="410" r:id="rId22"/>
    <p:sldId id="414" r:id="rId23"/>
    <p:sldId id="411" r:id="rId24"/>
    <p:sldId id="406" r:id="rId25"/>
    <p:sldId id="416" r:id="rId26"/>
    <p:sldId id="427" r:id="rId27"/>
    <p:sldId id="403" r:id="rId28"/>
    <p:sldId id="429" r:id="rId29"/>
    <p:sldId id="428" r:id="rId30"/>
    <p:sldId id="394" r:id="rId31"/>
  </p:sldIdLst>
  <p:sldSz cx="9144000" cy="6858000" type="screen4x3"/>
  <p:notesSz cx="6858000" cy="9144000"/>
  <p:custDataLst>
    <p:tags r:id="rId34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700"/>
    <a:srgbClr val="DF144C"/>
    <a:srgbClr val="614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847" autoAdjust="0"/>
  </p:normalViewPr>
  <p:slideViewPr>
    <p:cSldViewPr>
      <p:cViewPr varScale="1">
        <p:scale>
          <a:sx n="71" d="100"/>
          <a:sy n="71" d="100"/>
        </p:scale>
        <p:origin x="-12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41B93-1EE6-48F1-85A9-A7637D0567B3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663E5-E096-4E67-95CA-0498F11DD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028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C61D4-AE88-4070-8474-D8C0D8763466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49943-B4D8-41C9-A53B-41BAF45778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28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69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47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448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427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328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52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351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687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192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732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43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664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152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933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46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0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01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26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00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29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8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19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2734F-7E06-4DA2-9E2C-233DC69B3978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85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EEC97-C27F-4253-B311-48DF6838DD6E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17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in/bohushave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69976" y="3573016"/>
            <a:ext cx="6262464" cy="1008112"/>
          </a:xfrm>
        </p:spPr>
        <p:txBody>
          <a:bodyPr>
            <a:normAutofit/>
          </a:bodyPr>
          <a:lstStyle/>
          <a:p>
            <a:pPr algn="l"/>
            <a:r>
              <a:rPr lang="pl-PL" sz="3600" dirty="0">
                <a:solidFill>
                  <a:srgbClr val="DF144C"/>
                </a:solidFill>
              </a:rPr>
              <a:t>Moodle a </a:t>
            </a:r>
            <a:r>
              <a:rPr lang="pl-PL" sz="3600" dirty="0" smtClean="0">
                <a:solidFill>
                  <a:srgbClr val="DF144C"/>
                </a:solidFill>
              </a:rPr>
              <a:t>mobil</a:t>
            </a:r>
            <a:endParaRPr lang="cs-CZ" sz="3600" dirty="0">
              <a:solidFill>
                <a:srgbClr val="DF144C"/>
              </a:solidFill>
            </a:endParaRPr>
          </a:p>
        </p:txBody>
      </p:sp>
      <p:sp>
        <p:nvSpPr>
          <p:cNvPr id="3" name="Podnadpis 6"/>
          <p:cNvSpPr>
            <a:spLocks noGrp="1"/>
          </p:cNvSpPr>
          <p:nvPr>
            <p:ph type="subTitle" idx="1"/>
          </p:nvPr>
        </p:nvSpPr>
        <p:spPr>
          <a:xfrm>
            <a:off x="2267744" y="4869160"/>
            <a:ext cx="5504656" cy="158417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Bohumil 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Havel </a:t>
            </a:r>
            <a:endParaRPr lang="cs-CZ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MoodleMoot.cz 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cs-CZ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49633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havel.PRAGODATA\Downloads\mm16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87450"/>
            <a:ext cx="33274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5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DF144C"/>
                </a:solidFill>
              </a:rPr>
              <a:t>Nastavení Moodle webu 1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Povolit </a:t>
            </a:r>
            <a:r>
              <a:rPr lang="cs-CZ" dirty="0"/>
              <a:t>ve Správě systému </a:t>
            </a:r>
          </a:p>
          <a:p>
            <a:pPr lvl="1"/>
            <a:r>
              <a:rPr lang="cs-CZ" dirty="0"/>
              <a:t>Povolit webové služby </a:t>
            </a:r>
          </a:p>
          <a:p>
            <a:pPr lvl="1"/>
            <a:r>
              <a:rPr lang="cs-CZ" dirty="0"/>
              <a:t>Povolit webové služby pro mobilní zařízení </a:t>
            </a:r>
          </a:p>
          <a:p>
            <a:pPr lvl="1"/>
            <a:r>
              <a:rPr lang="cs-CZ" dirty="0"/>
              <a:t>Nastavit </a:t>
            </a:r>
            <a:r>
              <a:rPr lang="cs-CZ" dirty="0" smtClean="0"/>
              <a:t>možnost </a:t>
            </a:r>
            <a:r>
              <a:rPr lang="cs-CZ" dirty="0"/>
              <a:t>upozornění na mobilní zařízení </a:t>
            </a:r>
          </a:p>
          <a:p>
            <a:pPr lvl="1"/>
            <a:r>
              <a:rPr lang="cs-CZ" dirty="0"/>
              <a:t>Nastavení výchozích výstupních zpráv, přibude sloupec Mobilní upozornění </a:t>
            </a:r>
          </a:p>
          <a:p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10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988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DF144C"/>
                </a:solidFill>
              </a:rPr>
              <a:t>Nastavení Moodle webu 1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11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05" y="1484784"/>
            <a:ext cx="7596990" cy="4722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5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DF144C"/>
                </a:solidFill>
              </a:rPr>
              <a:t>Nastavení Moodle webu 2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Pro </a:t>
            </a:r>
            <a:r>
              <a:rPr lang="cs-CZ" dirty="0"/>
              <a:t>verzi Moodle byste měli mít instalován doplněk </a:t>
            </a:r>
          </a:p>
          <a:p>
            <a:pPr lvl="1"/>
            <a:r>
              <a:rPr lang="cs-CZ" dirty="0"/>
              <a:t>Pravidlo přístupu v režimu pokusů offline</a:t>
            </a:r>
          </a:p>
          <a:p>
            <a:pPr lvl="1"/>
            <a:r>
              <a:rPr lang="cs-CZ" dirty="0"/>
              <a:t>Omezení pro přístup v Mobilní aplikaci</a:t>
            </a:r>
          </a:p>
          <a:p>
            <a:pPr lvl="1"/>
            <a:r>
              <a:rPr lang="cs-CZ" dirty="0"/>
              <a:t>Další funkce Moodle Mobile</a:t>
            </a:r>
          </a:p>
          <a:p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12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89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DF144C"/>
                </a:solidFill>
              </a:rPr>
              <a:t>Nastavení Moodle webu 3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Pracovat </a:t>
            </a:r>
            <a:r>
              <a:rPr lang="cs-CZ" dirty="0"/>
              <a:t>v aplikaci s účtem, který není </a:t>
            </a:r>
            <a:r>
              <a:rPr lang="cs-CZ" dirty="0" smtClean="0"/>
              <a:t>správcem (student, učitel)</a:t>
            </a:r>
            <a:endParaRPr lang="cs-CZ" dirty="0"/>
          </a:p>
          <a:p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13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3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DF144C"/>
                </a:solidFill>
              </a:rPr>
              <a:t>Podporované moduly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14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7"/>
          <a:stretch/>
        </p:blipFill>
        <p:spPr bwMode="auto">
          <a:xfrm>
            <a:off x="14959" y="1511818"/>
            <a:ext cx="9144000" cy="472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3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DF144C"/>
                </a:solidFill>
              </a:rPr>
              <a:t>Přihlášení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15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8194" name="Picture 2" descr="C:\Users\havel.PRAGODATA\Pictures\moodle\mobil\image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00" y="1233356"/>
            <a:ext cx="67200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0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Moje kurzy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16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10" name="Picture 2" descr="C:\Users\havel.PRAGODATA\Pictures\moodle\mobil\image_14754911539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68" y="1245848"/>
            <a:ext cx="67200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C:\Users\havel.PRAGODATA\Pictures\moodle\mobil\Screenshot_2016-06-19-20-37-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45848"/>
            <a:ext cx="28350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4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Ovládací nabídka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17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10" name="Picture 3" descr="C:\Users\havel.PRAGODATA\Pictures\moodle\mobil\image_1475491116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" y="1244247"/>
            <a:ext cx="67200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C:\Users\havel.PRAGODATA\Pictures\moodle\mobil\Screenshot_2016-06-19-20-38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44247"/>
            <a:ext cx="28350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2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Kurz podle sekcí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18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2051" name="Picture 3" descr="C:\Users\havel.PRAGODATA\Pictures\moodle\mobil\image (1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00" y="1234596"/>
            <a:ext cx="67200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6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DF144C"/>
                </a:solidFill>
              </a:rPr>
              <a:t>Omezení pro Mobilní </a:t>
            </a:r>
            <a:r>
              <a:rPr lang="cs-CZ" dirty="0">
                <a:solidFill>
                  <a:srgbClr val="DF144C"/>
                </a:solidFill>
              </a:rPr>
              <a:t>Moodle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Omezení – povolit pro mobil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19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6"/>
          <a:stretch/>
        </p:blipFill>
        <p:spPr bwMode="auto">
          <a:xfrm>
            <a:off x="115102" y="2781836"/>
            <a:ext cx="8997950" cy="3375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7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Obsah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749808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Moodle na mobilních zařízení</a:t>
            </a:r>
          </a:p>
          <a:p>
            <a:r>
              <a:rPr lang="cs-CZ" dirty="0" smtClean="0"/>
              <a:t>Responzivní design</a:t>
            </a:r>
          </a:p>
          <a:p>
            <a:r>
              <a:rPr lang="cs-CZ" dirty="0" smtClean="0"/>
              <a:t>Moodle Mobile</a:t>
            </a:r>
          </a:p>
          <a:p>
            <a:r>
              <a:rPr lang="cs-CZ" dirty="0" smtClean="0"/>
              <a:t>Možnosti aplikace MM</a:t>
            </a:r>
          </a:p>
          <a:p>
            <a:r>
              <a:rPr lang="cs-CZ" dirty="0" smtClean="0"/>
              <a:t>Offline práce</a:t>
            </a:r>
          </a:p>
          <a:p>
            <a:r>
              <a:rPr lang="cs-CZ" dirty="0" smtClean="0"/>
              <a:t>Mobilní učení</a:t>
            </a:r>
          </a:p>
          <a:p>
            <a:r>
              <a:rPr lang="cs-CZ" dirty="0" err="1" smtClean="0"/>
              <a:t>Branding</a:t>
            </a:r>
            <a:endParaRPr lang="cs-CZ" dirty="0" smtClean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04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Příklad Kniha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20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10" name="Picture 2" descr="C:\Users\havel.PRAGODATA\Pictures\moodle\mobil\image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00" y="1308107"/>
            <a:ext cx="67200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Kniha 2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21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1026" name="Picture 2" descr="C:\Users\havel.PRAGODATA\Pictures\moodle\mobil\image (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00" y="1269320"/>
            <a:ext cx="67200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3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Ukázka testu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22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1435516" y="1269320"/>
            <a:ext cx="5656764" cy="5040000"/>
            <a:chOff x="107504" y="-1118215"/>
            <a:chExt cx="7697239" cy="6858000"/>
          </a:xfrm>
        </p:grpSpPr>
        <p:pic>
          <p:nvPicPr>
            <p:cNvPr id="1026" name="Picture 2" descr="C:\Users\havel.PRAGODATA\Pictures\moodle\mobil\Screenshot_2016-10-05-15-53-1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118" y="-1118215"/>
              <a:ext cx="3857625" cy="685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havel.PRAGODATA\Pictures\moodle\mobil\Screenshot_2016-10-05-15-53-0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-1118215"/>
              <a:ext cx="3857625" cy="685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40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Studijní plány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23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10" name="Picture 2" descr="C:\Users\havel.PRAGODATA\Pictures\moodle\mobil\image_14754911417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00" y="1341328"/>
            <a:ext cx="67200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2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Stahování sekce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24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3074" name="Picture 2" descr="C:\Users\havel.PRAGODATA\Pictures\moodle\mobil\Screenshot_2016-04-20-12-30-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08107"/>
            <a:ext cx="28350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4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Moodle a m-learning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7498080" cy="4525963"/>
          </a:xfrm>
        </p:spPr>
        <p:txBody>
          <a:bodyPr>
            <a:normAutofit/>
          </a:bodyPr>
          <a:lstStyle/>
          <a:p>
            <a:r>
              <a:rPr lang="cs-CZ" dirty="0" err="1" smtClean="0"/>
              <a:t>Mikrolearning</a:t>
            </a:r>
            <a:endParaRPr lang="cs-CZ" dirty="0" smtClean="0"/>
          </a:p>
          <a:p>
            <a:r>
              <a:rPr lang="cs-CZ" dirty="0" smtClean="0"/>
              <a:t>Omezeno na základní systém</a:t>
            </a:r>
          </a:p>
          <a:p>
            <a:r>
              <a:rPr lang="cs-CZ" dirty="0" smtClean="0"/>
              <a:t>HTML, HTML5</a:t>
            </a:r>
          </a:p>
          <a:p>
            <a:r>
              <a:rPr lang="cs-CZ" dirty="0" smtClean="0"/>
              <a:t>Soubory </a:t>
            </a:r>
          </a:p>
          <a:p>
            <a:r>
              <a:rPr lang="cs-CZ" dirty="0" smtClean="0"/>
              <a:t>Použití offline?</a:t>
            </a:r>
          </a:p>
          <a:p>
            <a:endParaRPr lang="cs-CZ" dirty="0" smtClean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25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05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Vlastní </a:t>
            </a:r>
            <a:r>
              <a:rPr lang="cs-CZ" dirty="0" err="1" smtClean="0">
                <a:solidFill>
                  <a:srgbClr val="DF144C"/>
                </a:solidFill>
              </a:rPr>
              <a:t>brand</a:t>
            </a:r>
            <a:r>
              <a:rPr lang="cs-CZ" dirty="0" smtClean="0">
                <a:solidFill>
                  <a:srgbClr val="DF144C"/>
                </a:solidFill>
              </a:rPr>
              <a:t> design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598890" cy="45259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Moodle trust nabízí prostřednictvím </a:t>
            </a:r>
            <a:r>
              <a:rPr lang="cs-CZ" sz="2800" b="1" dirty="0" smtClean="0"/>
              <a:t>Moodle Partnerů </a:t>
            </a:r>
            <a:r>
              <a:rPr lang="cs-CZ" sz="2800" dirty="0" smtClean="0"/>
              <a:t>možnost vlastního formátu Moodle Mobile aplikace</a:t>
            </a:r>
          </a:p>
          <a:p>
            <a:endParaRPr lang="cs-CZ" sz="2800" dirty="0" smtClean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26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9" y="3068960"/>
            <a:ext cx="4034253" cy="290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772122" cy="290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7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Závěr</a:t>
            </a:r>
            <a:endParaRPr lang="cs-CZ" dirty="0">
              <a:solidFill>
                <a:srgbClr val="DF144C"/>
              </a:solidFill>
            </a:endParaRP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925934"/>
              </p:ext>
            </p:extLst>
          </p:nvPr>
        </p:nvGraphicFramePr>
        <p:xfrm>
          <a:off x="1" y="1741478"/>
          <a:ext cx="9143998" cy="4135794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475842"/>
                <a:gridCol w="3833164"/>
                <a:gridCol w="3834992"/>
              </a:tblGrid>
              <a:tr h="25068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51" marR="82151" marT="16199" marB="16199">
                    <a:solidFill>
                      <a:srgbClr val="FF7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effectLst/>
                        </a:rPr>
                        <a:t>Moodle Mobile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51" marR="82151" marT="16199" marB="16199">
                    <a:solidFill>
                      <a:srgbClr val="FF7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effectLst/>
                        </a:rPr>
                        <a:t>Prohlížeč na mobilním zař.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51" marR="82151" marT="16199" marB="16199">
                    <a:solidFill>
                      <a:srgbClr val="FF7700"/>
                    </a:solidFill>
                  </a:tcPr>
                </a:tc>
              </a:tr>
              <a:tr h="8618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>
                          <a:effectLst/>
                        </a:rPr>
                        <a:t>Výhody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51" marR="82151" marT="16199" marB="16199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effectLst/>
                        </a:rPr>
                        <a:t>Přehledná navigace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effectLst/>
                        </a:rPr>
                        <a:t>Studium offline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51" marR="82151" marT="16199" marB="16199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>
                          <a:effectLst/>
                        </a:rPr>
                        <a:t>Plná funkčnost systému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>
                          <a:effectLst/>
                        </a:rPr>
                        <a:t>Lze zvětšovat zobrazení stránky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>
                          <a:effectLst/>
                        </a:rPr>
                        <a:t>QR kódy lze využít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51" marR="82151" marT="16199" marB="16199"/>
                </a:tc>
              </a:tr>
              <a:tr h="116741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>
                          <a:effectLst/>
                        </a:rPr>
                        <a:t>Nevýhody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51" marR="82151" marT="16199" marB="16199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>
                          <a:effectLst/>
                        </a:rPr>
                        <a:t>Není plná funkčnost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>
                          <a:effectLst/>
                        </a:rPr>
                        <a:t>Omezeno pro vybrané role 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>
                          <a:effectLst/>
                        </a:rPr>
                        <a:t>Zobrazení má fixní velikost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>
                          <a:effectLst/>
                        </a:rPr>
                        <a:t>Nefungují QR odkazy do kurzu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51" marR="82151" marT="16199" marB="16199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effectLst/>
                        </a:rPr>
                        <a:t>Možné problémy s navigací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effectLst/>
                        </a:rPr>
                        <a:t>Velikost ovládacích prvků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400" dirty="0">
                          <a:effectLst/>
                        </a:rPr>
                        <a:t>Nelze studovat offline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51" marR="82151" marT="16199" marB="16199"/>
                </a:tc>
              </a:tr>
            </a:tbl>
          </a:graphicData>
        </a:graphic>
      </p:graphicFrame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27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938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DF144C"/>
                </a:solidFill>
              </a:rPr>
              <a:t>Závěr 2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7498080" cy="4525963"/>
          </a:xfrm>
        </p:spPr>
        <p:txBody>
          <a:bodyPr>
            <a:normAutofit/>
          </a:bodyPr>
          <a:lstStyle/>
          <a:p>
            <a:r>
              <a:rPr lang="cs-CZ" smtClean="0"/>
              <a:t>Budoucí </a:t>
            </a:r>
            <a:r>
              <a:rPr lang="cs-CZ" smtClean="0"/>
              <a:t>uživatelé </a:t>
            </a:r>
            <a:r>
              <a:rPr lang="cs-CZ" dirty="0" smtClean="0"/>
              <a:t>na mobilních zařízení?</a:t>
            </a:r>
          </a:p>
          <a:p>
            <a:r>
              <a:rPr lang="cs-CZ" dirty="0" smtClean="0"/>
              <a:t>Příležitost pro další cílové skupiny</a:t>
            </a:r>
          </a:p>
          <a:p>
            <a:r>
              <a:rPr lang="cs-CZ" dirty="0" smtClean="0"/>
              <a:t>Celoživotní vzdělávání – není potřeba PC</a:t>
            </a:r>
          </a:p>
          <a:p>
            <a:r>
              <a:rPr lang="cs-CZ" dirty="0" smtClean="0"/>
              <a:t>Další skupiny zaměstnanců</a:t>
            </a:r>
          </a:p>
          <a:p>
            <a:endParaRPr lang="cs-CZ" dirty="0" smtClean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28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40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056784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DF144C"/>
                </a:solidFill>
              </a:rPr>
              <a:t>Díky za pozornost</a:t>
            </a:r>
            <a:endParaRPr lang="cs-CZ" sz="3600" dirty="0">
              <a:solidFill>
                <a:srgbClr val="DF144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1"/>
            <a:ext cx="7067128" cy="3528392"/>
          </a:xfrm>
        </p:spPr>
        <p:txBody>
          <a:bodyPr>
            <a:normAutofit/>
          </a:bodyPr>
          <a:lstStyle/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kern="0" dirty="0">
                <a:hlinkClick r:id="rId2"/>
              </a:rPr>
              <a:t>https://</a:t>
            </a:r>
            <a:r>
              <a:rPr lang="en-US" sz="2000" kern="0" dirty="0" smtClean="0">
                <a:hlinkClick r:id="rId2"/>
              </a:rPr>
              <a:t>www.linkedin.com/in/bohushavel</a:t>
            </a:r>
            <a:endParaRPr lang="cs-CZ" sz="2000" kern="0" dirty="0" smtClean="0"/>
          </a:p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cs-CZ" kern="0" dirty="0"/>
          </a:p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kern="0" dirty="0" smtClean="0"/>
              <a:t> www.moodlepartner.cz</a:t>
            </a:r>
          </a:p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kern="0" dirty="0" smtClean="0"/>
              <a:t>www.moodlemoot.cz</a:t>
            </a:r>
            <a:endParaRPr lang="cs-CZ" kern="0" dirty="0"/>
          </a:p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kern="0" dirty="0" smtClean="0"/>
              <a:t>www.pragodata.cz</a:t>
            </a:r>
            <a:endParaRPr lang="cs-CZ" kern="0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11960" y="6533003"/>
            <a:ext cx="29626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Special thanks for inspiring picture http://www.moodlenews.com/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7198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Fenomén změny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749808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PC a notebooky</a:t>
            </a:r>
          </a:p>
          <a:p>
            <a:r>
              <a:rPr lang="cs-CZ" dirty="0" smtClean="0"/>
              <a:t>Tablety</a:t>
            </a:r>
          </a:p>
          <a:p>
            <a:r>
              <a:rPr lang="cs-CZ" dirty="0" smtClean="0"/>
              <a:t>Chytré mobily</a:t>
            </a:r>
          </a:p>
          <a:p>
            <a:r>
              <a:rPr lang="cs-CZ" dirty="0" smtClean="0"/>
              <a:t>Více lidí s přístupem na internet</a:t>
            </a:r>
          </a:p>
          <a:p>
            <a:r>
              <a:rPr lang="cs-CZ" dirty="0" smtClean="0"/>
              <a:t>Mobilní zařízení s internetem bez PC</a:t>
            </a:r>
          </a:p>
          <a:p>
            <a:r>
              <a:rPr lang="cs-CZ" dirty="0" smtClean="0"/>
              <a:t>Konec 2016 </a:t>
            </a:r>
            <a:r>
              <a:rPr lang="en-US" dirty="0" smtClean="0"/>
              <a:t>~</a:t>
            </a:r>
            <a:r>
              <a:rPr lang="cs-CZ" dirty="0" smtClean="0"/>
              <a:t> 80 % studentů </a:t>
            </a:r>
            <a:r>
              <a:rPr lang="cs-CZ" dirty="0"/>
              <a:t>postačí mobil (Martin </a:t>
            </a:r>
            <a:r>
              <a:rPr lang="cs-CZ" dirty="0" err="1" smtClean="0"/>
              <a:t>Dougiamas</a:t>
            </a:r>
            <a:r>
              <a:rPr lang="cs-CZ" dirty="0" smtClean="0"/>
              <a:t>)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3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64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57150"/>
            <a:ext cx="9167813" cy="916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7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DF144C"/>
                </a:solidFill>
              </a:rPr>
              <a:t>MyMobile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5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3074" name="Picture 2" descr="D:\Obrázky C\Moodle2\ta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85345"/>
            <a:ext cx="3403276" cy="5062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Obrázky C\Moodle2\moodlemob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952" y="1844824"/>
            <a:ext cx="1905000" cy="349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7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Responzivní design </a:t>
            </a:r>
            <a:r>
              <a:rPr lang="cs-CZ" dirty="0">
                <a:solidFill>
                  <a:srgbClr val="DF144C"/>
                </a:solidFill>
              </a:rPr>
              <a:t>Moodle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6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4098" name="Picture 2" descr="https://moodle.org/pluginfile.php/50/local_plugins/plugin_screenshots/323/screensh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397" y="2132856"/>
            <a:ext cx="4762500" cy="304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3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Vlastní responzivní design </a:t>
            </a:r>
            <a:r>
              <a:rPr lang="cs-CZ" dirty="0">
                <a:solidFill>
                  <a:srgbClr val="DF144C"/>
                </a:solidFill>
              </a:rPr>
              <a:t>Moodle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7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10" name="Picture 2" descr="C:\Users\havel.PRAGODATA\Pictures\moodle\mobil\image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20" y="1412775"/>
            <a:ext cx="5040160" cy="6720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9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DF144C"/>
                </a:solidFill>
              </a:rPr>
              <a:t>Mobilní </a:t>
            </a:r>
            <a:r>
              <a:rPr lang="cs-CZ" dirty="0" smtClean="0">
                <a:solidFill>
                  <a:srgbClr val="DF144C"/>
                </a:solidFill>
              </a:rPr>
              <a:t>Moodle - aplikace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2386608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Stažení aplikace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8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6062235" cy="3595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98" y="5445224"/>
            <a:ext cx="6505575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4451485" y="5013176"/>
            <a:ext cx="264531" cy="43204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DF144C"/>
                </a:solidFill>
              </a:rPr>
              <a:t>Mobilní </a:t>
            </a:r>
            <a:r>
              <a:rPr lang="cs-CZ" dirty="0" smtClean="0">
                <a:solidFill>
                  <a:srgbClr val="DF144C"/>
                </a:solidFill>
              </a:rPr>
              <a:t>Moodle – aplikace </a:t>
            </a:r>
            <a:r>
              <a:rPr lang="cs-CZ" dirty="0" err="1" smtClean="0">
                <a:solidFill>
                  <a:srgbClr val="DF144C"/>
                </a:solidFill>
              </a:rPr>
              <a:t>iPad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9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6146" name="Picture 2" descr="C:\Users\havel.PRAGODATA\Pictures\moodle\mobil\image (1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30669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2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1e8c6525f4526ec4324665a791486d50fc32b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18124</TotalTime>
  <Words>603</Words>
  <Application>Microsoft Office PowerPoint</Application>
  <PresentationFormat>Předvádění na obrazovce (4:3)</PresentationFormat>
  <Paragraphs>193</Paragraphs>
  <Slides>29</Slides>
  <Notes>26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29</vt:i4>
      </vt:variant>
    </vt:vector>
  </HeadingPairs>
  <TitlesOfParts>
    <vt:vector size="31" baseType="lpstr">
      <vt:lpstr>Motiv systému Office</vt:lpstr>
      <vt:lpstr>Vlastní návrh</vt:lpstr>
      <vt:lpstr>Moodle a mobil</vt:lpstr>
      <vt:lpstr>Obsah</vt:lpstr>
      <vt:lpstr>Fenomén změny</vt:lpstr>
      <vt:lpstr>Prezentace aplikace PowerPoint</vt:lpstr>
      <vt:lpstr>MyMobile</vt:lpstr>
      <vt:lpstr>Responzivní design Moodle</vt:lpstr>
      <vt:lpstr>Vlastní responzivní design Moodle</vt:lpstr>
      <vt:lpstr>Mobilní Moodle - aplikace</vt:lpstr>
      <vt:lpstr>Mobilní Moodle – aplikace iPad</vt:lpstr>
      <vt:lpstr>Nastavení Moodle webu 1</vt:lpstr>
      <vt:lpstr>Nastavení Moodle webu 1</vt:lpstr>
      <vt:lpstr>Nastavení Moodle webu 2</vt:lpstr>
      <vt:lpstr>Nastavení Moodle webu 3</vt:lpstr>
      <vt:lpstr>Podporované moduly</vt:lpstr>
      <vt:lpstr>Přihlášení</vt:lpstr>
      <vt:lpstr>Moje kurzy</vt:lpstr>
      <vt:lpstr>Ovládací nabídka</vt:lpstr>
      <vt:lpstr>Kurz podle sekcí</vt:lpstr>
      <vt:lpstr>Omezení pro Mobilní Moodle</vt:lpstr>
      <vt:lpstr>Příklad Kniha</vt:lpstr>
      <vt:lpstr>Kniha 2</vt:lpstr>
      <vt:lpstr>Ukázka testu</vt:lpstr>
      <vt:lpstr>Studijní plány</vt:lpstr>
      <vt:lpstr>Stahování sekce</vt:lpstr>
      <vt:lpstr>Moodle a m-learning</vt:lpstr>
      <vt:lpstr>Vlastní brand design</vt:lpstr>
      <vt:lpstr>Závěr</vt:lpstr>
      <vt:lpstr>Závěr 2</vt:lpstr>
      <vt:lpstr>Díky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VZDĚLÁVÁNÍ</dc:title>
  <dc:creator>Petr Mikulica</dc:creator>
  <cp:lastModifiedBy>Bohumil Havel</cp:lastModifiedBy>
  <cp:revision>225</cp:revision>
  <cp:lastPrinted>2016-10-13T06:17:51Z</cp:lastPrinted>
  <dcterms:created xsi:type="dcterms:W3CDTF">2014-04-11T07:43:45Z</dcterms:created>
  <dcterms:modified xsi:type="dcterms:W3CDTF">2016-10-15T17:58:39Z</dcterms:modified>
</cp:coreProperties>
</file>